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64"/>
  </p:notesMasterIdLst>
  <p:sldIdLst>
    <p:sldId id="256" r:id="rId2"/>
    <p:sldId id="257" r:id="rId3"/>
    <p:sldId id="260" r:id="rId4"/>
    <p:sldId id="356" r:id="rId5"/>
    <p:sldId id="357" r:id="rId6"/>
    <p:sldId id="292" r:id="rId7"/>
    <p:sldId id="290" r:id="rId8"/>
    <p:sldId id="291" r:id="rId9"/>
    <p:sldId id="289" r:id="rId10"/>
    <p:sldId id="355" r:id="rId11"/>
    <p:sldId id="358" r:id="rId12"/>
    <p:sldId id="264" r:id="rId13"/>
    <p:sldId id="263" r:id="rId14"/>
    <p:sldId id="293" r:id="rId15"/>
    <p:sldId id="346" r:id="rId16"/>
    <p:sldId id="348" r:id="rId17"/>
    <p:sldId id="368" r:id="rId18"/>
    <p:sldId id="349" r:id="rId19"/>
    <p:sldId id="347" r:id="rId20"/>
    <p:sldId id="359" r:id="rId21"/>
    <p:sldId id="366" r:id="rId22"/>
    <p:sldId id="365" r:id="rId23"/>
    <p:sldId id="364" r:id="rId24"/>
    <p:sldId id="367" r:id="rId25"/>
    <p:sldId id="369" r:id="rId26"/>
    <p:sldId id="360" r:id="rId27"/>
    <p:sldId id="362" r:id="rId28"/>
    <p:sldId id="361" r:id="rId29"/>
    <p:sldId id="294" r:id="rId30"/>
    <p:sldId id="295" r:id="rId31"/>
    <p:sldId id="296" r:id="rId32"/>
    <p:sldId id="297" r:id="rId33"/>
    <p:sldId id="299" r:id="rId34"/>
    <p:sldId id="298" r:id="rId35"/>
    <p:sldId id="258" r:id="rId36"/>
    <p:sldId id="277" r:id="rId37"/>
    <p:sldId id="261" r:id="rId38"/>
    <p:sldId id="259" r:id="rId39"/>
    <p:sldId id="262" r:id="rId40"/>
    <p:sldId id="350" r:id="rId41"/>
    <p:sldId id="279" r:id="rId42"/>
    <p:sldId id="265" r:id="rId43"/>
    <p:sldId id="280" r:id="rId44"/>
    <p:sldId id="351" r:id="rId45"/>
    <p:sldId id="352" r:id="rId46"/>
    <p:sldId id="353" r:id="rId47"/>
    <p:sldId id="267" r:id="rId48"/>
    <p:sldId id="268" r:id="rId49"/>
    <p:sldId id="269" r:id="rId50"/>
    <p:sldId id="354" r:id="rId51"/>
    <p:sldId id="270" r:id="rId52"/>
    <p:sldId id="271" r:id="rId53"/>
    <p:sldId id="272" r:id="rId54"/>
    <p:sldId id="273" r:id="rId55"/>
    <p:sldId id="344" r:id="rId56"/>
    <p:sldId id="345" r:id="rId57"/>
    <p:sldId id="330" r:id="rId58"/>
    <p:sldId id="281" r:id="rId59"/>
    <p:sldId id="339" r:id="rId60"/>
    <p:sldId id="322" r:id="rId61"/>
    <p:sldId id="274" r:id="rId62"/>
    <p:sldId id="275"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1B0279-BC89-4422-9A28-59A7BAD85103}" v="6" dt="2023-06-05T15:58:09.107"/>
    <p1510:client id="{737FD18F-EA5E-4636-99D8-1BED0B382643}" v="4" dt="2023-06-05T01:57:15.4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87" autoAdjust="0"/>
  </p:normalViewPr>
  <p:slideViewPr>
    <p:cSldViewPr snapToGrid="0">
      <p:cViewPr varScale="1">
        <p:scale>
          <a:sx n="88" d="100"/>
          <a:sy n="88" d="100"/>
        </p:scale>
        <p:origin x="14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737FD18F-EA5E-4636-99D8-1BED0B382643}"/>
    <pc:docChg chg="undo custSel addSld delSld modSld sldOrd">
      <pc:chgData name="Emily Crose" userId="5a1598ef78992c55" providerId="LiveId" clId="{737FD18F-EA5E-4636-99D8-1BED0B382643}" dt="2023-06-05T01:57:29.155" v="683" actId="26606"/>
      <pc:docMkLst>
        <pc:docMk/>
      </pc:docMkLst>
      <pc:sldChg chg="ord">
        <pc:chgData name="Emily Crose" userId="5a1598ef78992c55" providerId="LiveId" clId="{737FD18F-EA5E-4636-99D8-1BED0B382643}" dt="2023-06-05T01:27:14.507" v="12"/>
        <pc:sldMkLst>
          <pc:docMk/>
          <pc:sldMk cId="4008374158" sldId="261"/>
        </pc:sldMkLst>
      </pc:sldChg>
      <pc:sldChg chg="del">
        <pc:chgData name="Emily Crose" userId="5a1598ef78992c55" providerId="LiveId" clId="{737FD18F-EA5E-4636-99D8-1BED0B382643}" dt="2023-06-05T01:27:24.642" v="13" actId="47"/>
        <pc:sldMkLst>
          <pc:docMk/>
          <pc:sldMk cId="88950898" sldId="278"/>
        </pc:sldMkLst>
      </pc:sldChg>
      <pc:sldChg chg="del">
        <pc:chgData name="Emily Crose" userId="5a1598ef78992c55" providerId="LiveId" clId="{737FD18F-EA5E-4636-99D8-1BED0B382643}" dt="2023-06-05T01:26:46.400" v="10" actId="47"/>
        <pc:sldMkLst>
          <pc:docMk/>
          <pc:sldMk cId="2099967479" sldId="288"/>
        </pc:sldMkLst>
      </pc:sldChg>
      <pc:sldChg chg="addSp modSp mod setBg">
        <pc:chgData name="Emily Crose" userId="5a1598ef78992c55" providerId="LiveId" clId="{737FD18F-EA5E-4636-99D8-1BED0B382643}" dt="2023-06-05T01:24:04.836" v="3" actId="26606"/>
        <pc:sldMkLst>
          <pc:docMk/>
          <pc:sldMk cId="2330207658" sldId="298"/>
        </pc:sldMkLst>
        <pc:spChg chg="mod">
          <ac:chgData name="Emily Crose" userId="5a1598ef78992c55" providerId="LiveId" clId="{737FD18F-EA5E-4636-99D8-1BED0B382643}" dt="2023-06-05T01:24:04.836" v="3" actId="26606"/>
          <ac:spMkLst>
            <pc:docMk/>
            <pc:sldMk cId="2330207658" sldId="298"/>
            <ac:spMk id="2" creationId="{B38C3151-565E-DACD-1ABC-5C7FAA26930B}"/>
          </ac:spMkLst>
        </pc:spChg>
        <pc:spChg chg="add">
          <ac:chgData name="Emily Crose" userId="5a1598ef78992c55" providerId="LiveId" clId="{737FD18F-EA5E-4636-99D8-1BED0B382643}" dt="2023-06-05T01:24:04.836" v="3" actId="26606"/>
          <ac:spMkLst>
            <pc:docMk/>
            <pc:sldMk cId="2330207658" sldId="298"/>
            <ac:spMk id="9" creationId="{419501C6-F015-4273-AF88-E0F6C853899F}"/>
          </ac:spMkLst>
        </pc:spChg>
        <pc:spChg chg="add">
          <ac:chgData name="Emily Crose" userId="5a1598ef78992c55" providerId="LiveId" clId="{737FD18F-EA5E-4636-99D8-1BED0B382643}" dt="2023-06-05T01:24:04.836" v="3" actId="26606"/>
          <ac:spMkLst>
            <pc:docMk/>
            <pc:sldMk cId="2330207658" sldId="298"/>
            <ac:spMk id="11" creationId="{CA677DB7-5829-45BD-9754-5EC484CC4253}"/>
          </ac:spMkLst>
        </pc:spChg>
        <pc:picChg chg="add mod">
          <ac:chgData name="Emily Crose" userId="5a1598ef78992c55" providerId="LiveId" clId="{737FD18F-EA5E-4636-99D8-1BED0B382643}" dt="2023-06-05T01:24:04.836" v="3" actId="26606"/>
          <ac:picMkLst>
            <pc:docMk/>
            <pc:sldMk cId="2330207658" sldId="298"/>
            <ac:picMk id="4" creationId="{31B60C66-9330-7ACA-3C2D-7EC95D899D56}"/>
          </ac:picMkLst>
        </pc:picChg>
      </pc:sldChg>
      <pc:sldChg chg="ord">
        <pc:chgData name="Emily Crose" userId="5a1598ef78992c55" providerId="LiveId" clId="{737FD18F-EA5E-4636-99D8-1BED0B382643}" dt="2023-06-05T01:25:22.708" v="9"/>
        <pc:sldMkLst>
          <pc:docMk/>
          <pc:sldMk cId="3489483540" sldId="347"/>
        </pc:sldMkLst>
      </pc:sldChg>
      <pc:sldChg chg="addSp delSp modSp mod setBg modClrScheme chgLayout">
        <pc:chgData name="Emily Crose" userId="5a1598ef78992c55" providerId="LiveId" clId="{737FD18F-EA5E-4636-99D8-1BED0B382643}" dt="2023-06-05T01:47:57.754" v="531" actId="14100"/>
        <pc:sldMkLst>
          <pc:docMk/>
          <pc:sldMk cId="1553625114" sldId="355"/>
        </pc:sldMkLst>
        <pc:spChg chg="mod ord">
          <ac:chgData name="Emily Crose" userId="5a1598ef78992c55" providerId="LiveId" clId="{737FD18F-EA5E-4636-99D8-1BED0B382643}" dt="2023-06-05T01:47:57.754" v="531" actId="14100"/>
          <ac:spMkLst>
            <pc:docMk/>
            <pc:sldMk cId="1553625114" sldId="355"/>
            <ac:spMk id="3" creationId="{DF34ABE0-A6F8-69B5-8E15-87DDC2D21CE2}"/>
          </ac:spMkLst>
        </pc:spChg>
        <pc:spChg chg="del">
          <ac:chgData name="Emily Crose" userId="5a1598ef78992c55" providerId="LiveId" clId="{737FD18F-EA5E-4636-99D8-1BED0B382643}" dt="2023-06-05T01:47:06.823" v="520" actId="478"/>
          <ac:spMkLst>
            <pc:docMk/>
            <pc:sldMk cId="1553625114" sldId="355"/>
            <ac:spMk id="4" creationId="{C1B64B3A-B34F-E459-4AF1-BB6EA0685279}"/>
          </ac:spMkLst>
        </pc:spChg>
        <pc:spChg chg="add del mod ord">
          <ac:chgData name="Emily Crose" userId="5a1598ef78992c55" providerId="LiveId" clId="{737FD18F-EA5E-4636-99D8-1BED0B382643}" dt="2023-06-05T01:47:14.911" v="521" actId="700"/>
          <ac:spMkLst>
            <pc:docMk/>
            <pc:sldMk cId="1553625114" sldId="355"/>
            <ac:spMk id="5" creationId="{86C45F2F-C938-30A0-9CD2-127B59CFD8D6}"/>
          </ac:spMkLst>
        </pc:spChg>
        <pc:spChg chg="add del mod ord">
          <ac:chgData name="Emily Crose" userId="5a1598ef78992c55" providerId="LiveId" clId="{737FD18F-EA5E-4636-99D8-1BED0B382643}" dt="2023-06-05T01:47:24.015" v="522" actId="478"/>
          <ac:spMkLst>
            <pc:docMk/>
            <pc:sldMk cId="1553625114" sldId="355"/>
            <ac:spMk id="6" creationId="{CF2B3B6E-4AFB-B636-8325-385388006B8C}"/>
          </ac:spMkLst>
        </pc:spChg>
        <pc:spChg chg="add">
          <ac:chgData name="Emily Crose" userId="5a1598ef78992c55" providerId="LiveId" clId="{737FD18F-EA5E-4636-99D8-1BED0B382643}" dt="2023-06-05T01:47:26.096" v="523" actId="26606"/>
          <ac:spMkLst>
            <pc:docMk/>
            <pc:sldMk cId="1553625114" sldId="355"/>
            <ac:spMk id="15" creationId="{1E14715B-2E40-4760-AE23-026845A30A49}"/>
          </ac:spMkLst>
        </pc:spChg>
        <pc:spChg chg="add">
          <ac:chgData name="Emily Crose" userId="5a1598ef78992c55" providerId="LiveId" clId="{737FD18F-EA5E-4636-99D8-1BED0B382643}" dt="2023-06-05T01:47:26.096" v="523" actId="26606"/>
          <ac:spMkLst>
            <pc:docMk/>
            <pc:sldMk cId="1553625114" sldId="355"/>
            <ac:spMk id="17" creationId="{45D08429-4C7A-4C37-848C-C1613E31D53A}"/>
          </ac:spMkLst>
        </pc:spChg>
        <pc:spChg chg="add">
          <ac:chgData name="Emily Crose" userId="5a1598ef78992c55" providerId="LiveId" clId="{737FD18F-EA5E-4636-99D8-1BED0B382643}" dt="2023-06-05T01:47:26.096" v="523" actId="26606"/>
          <ac:spMkLst>
            <pc:docMk/>
            <pc:sldMk cId="1553625114" sldId="355"/>
            <ac:spMk id="19" creationId="{DD8F4B2B-96EA-4C0F-84D3-5728F7CF0B0B}"/>
          </ac:spMkLst>
        </pc:spChg>
        <pc:picChg chg="mod ord">
          <ac:chgData name="Emily Crose" userId="5a1598ef78992c55" providerId="LiveId" clId="{737FD18F-EA5E-4636-99D8-1BED0B382643}" dt="2023-06-05T01:47:26.096" v="523" actId="26606"/>
          <ac:picMkLst>
            <pc:docMk/>
            <pc:sldMk cId="1553625114" sldId="355"/>
            <ac:picMk id="10" creationId="{EA3985E3-D28D-5D6A-4C53-00D2CB2DE240}"/>
          </ac:picMkLst>
        </pc:picChg>
      </pc:sldChg>
      <pc:sldChg chg="addSp modSp new mod modClrScheme chgLayout">
        <pc:chgData name="Emily Crose" userId="5a1598ef78992c55" providerId="LiveId" clId="{737FD18F-EA5E-4636-99D8-1BED0B382643}" dt="2023-06-05T01:39:49.504" v="410" actId="20577"/>
        <pc:sldMkLst>
          <pc:docMk/>
          <pc:sldMk cId="26240252" sldId="356"/>
        </pc:sldMkLst>
        <pc:spChg chg="mod ord">
          <ac:chgData name="Emily Crose" userId="5a1598ef78992c55" providerId="LiveId" clId="{737FD18F-EA5E-4636-99D8-1BED0B382643}" dt="2023-06-05T01:36:01.630" v="40" actId="700"/>
          <ac:spMkLst>
            <pc:docMk/>
            <pc:sldMk cId="26240252" sldId="356"/>
            <ac:spMk id="2" creationId="{FB43BFEE-B282-6CB8-549C-9777D06AC09A}"/>
          </ac:spMkLst>
        </pc:spChg>
        <pc:spChg chg="add mod ord">
          <ac:chgData name="Emily Crose" userId="5a1598ef78992c55" providerId="LiveId" clId="{737FD18F-EA5E-4636-99D8-1BED0B382643}" dt="2023-06-05T01:39:49.504" v="410" actId="20577"/>
          <ac:spMkLst>
            <pc:docMk/>
            <pc:sldMk cId="26240252" sldId="356"/>
            <ac:spMk id="3" creationId="{9B71299D-05E2-A097-8141-ECB903D88DD0}"/>
          </ac:spMkLst>
        </pc:spChg>
      </pc:sldChg>
      <pc:sldChg chg="addSp delSp modSp new mod modClrScheme chgLayout modNotesTx">
        <pc:chgData name="Emily Crose" userId="5a1598ef78992c55" providerId="LiveId" clId="{737FD18F-EA5E-4636-99D8-1BED0B382643}" dt="2023-06-05T01:46:49.081" v="519" actId="20577"/>
        <pc:sldMkLst>
          <pc:docMk/>
          <pc:sldMk cId="1075028043" sldId="357"/>
        </pc:sldMkLst>
        <pc:spChg chg="del">
          <ac:chgData name="Emily Crose" userId="5a1598ef78992c55" providerId="LiveId" clId="{737FD18F-EA5E-4636-99D8-1BED0B382643}" dt="2023-06-05T01:46:04.682" v="412" actId="700"/>
          <ac:spMkLst>
            <pc:docMk/>
            <pc:sldMk cId="1075028043" sldId="357"/>
            <ac:spMk id="2" creationId="{CA18499B-2B04-6000-DF57-1E055EBACE40}"/>
          </ac:spMkLst>
        </pc:spChg>
        <pc:spChg chg="del">
          <ac:chgData name="Emily Crose" userId="5a1598ef78992c55" providerId="LiveId" clId="{737FD18F-EA5E-4636-99D8-1BED0B382643}" dt="2023-06-05T01:46:04.682" v="412" actId="700"/>
          <ac:spMkLst>
            <pc:docMk/>
            <pc:sldMk cId="1075028043" sldId="357"/>
            <ac:spMk id="3" creationId="{E93C6D5E-9D4D-8B62-23B2-5B0EA3ED1F17}"/>
          </ac:spMkLst>
        </pc:spChg>
        <pc:picChg chg="add mod">
          <ac:chgData name="Emily Crose" userId="5a1598ef78992c55" providerId="LiveId" clId="{737FD18F-EA5E-4636-99D8-1BED0B382643}" dt="2023-06-05T01:46:11.776" v="415" actId="962"/>
          <ac:picMkLst>
            <pc:docMk/>
            <pc:sldMk cId="1075028043" sldId="357"/>
            <ac:picMk id="5" creationId="{43A9E765-066A-BF06-E3B5-CE02F3A15A1C}"/>
          </ac:picMkLst>
        </pc:picChg>
      </pc:sldChg>
      <pc:sldChg chg="addSp delSp modSp new mod setBg modClrScheme chgLayout">
        <pc:chgData name="Emily Crose" userId="5a1598ef78992c55" providerId="LiveId" clId="{737FD18F-EA5E-4636-99D8-1BED0B382643}" dt="2023-06-05T01:49:36.720" v="568" actId="20577"/>
        <pc:sldMkLst>
          <pc:docMk/>
          <pc:sldMk cId="604691388" sldId="358"/>
        </pc:sldMkLst>
        <pc:spChg chg="del mod ord">
          <ac:chgData name="Emily Crose" userId="5a1598ef78992c55" providerId="LiveId" clId="{737FD18F-EA5E-4636-99D8-1BED0B382643}" dt="2023-06-05T01:48:46.199" v="533" actId="700"/>
          <ac:spMkLst>
            <pc:docMk/>
            <pc:sldMk cId="604691388" sldId="358"/>
            <ac:spMk id="2" creationId="{62971F00-39EF-C1CA-3B8B-8C31C1956E3E}"/>
          </ac:spMkLst>
        </pc:spChg>
        <pc:spChg chg="del">
          <ac:chgData name="Emily Crose" userId="5a1598ef78992c55" providerId="LiveId" clId="{737FD18F-EA5E-4636-99D8-1BED0B382643}" dt="2023-06-05T01:48:46.199" v="533" actId="700"/>
          <ac:spMkLst>
            <pc:docMk/>
            <pc:sldMk cId="604691388" sldId="358"/>
            <ac:spMk id="3" creationId="{62A1983E-954A-F948-E0B8-3854D6DA9487}"/>
          </ac:spMkLst>
        </pc:spChg>
        <pc:spChg chg="del">
          <ac:chgData name="Emily Crose" userId="5a1598ef78992c55" providerId="LiveId" clId="{737FD18F-EA5E-4636-99D8-1BED0B382643}" dt="2023-06-05T01:48:46.199" v="533" actId="700"/>
          <ac:spMkLst>
            <pc:docMk/>
            <pc:sldMk cId="604691388" sldId="358"/>
            <ac:spMk id="4" creationId="{BBC04F93-6227-F8A9-EFB7-D93D7F9BDE24}"/>
          </ac:spMkLst>
        </pc:spChg>
        <pc:spChg chg="add mod ord">
          <ac:chgData name="Emily Crose" userId="5a1598ef78992c55" providerId="LiveId" clId="{737FD18F-EA5E-4636-99D8-1BED0B382643}" dt="2023-06-05T01:49:36.720" v="568" actId="20577"/>
          <ac:spMkLst>
            <pc:docMk/>
            <pc:sldMk cId="604691388" sldId="358"/>
            <ac:spMk id="5" creationId="{0CFFEC7C-5B07-7E60-DFCE-27574DA6975C}"/>
          </ac:spMkLst>
        </pc:spChg>
        <pc:spChg chg="add">
          <ac:chgData name="Emily Crose" userId="5a1598ef78992c55" providerId="LiveId" clId="{737FD18F-EA5E-4636-99D8-1BED0B382643}" dt="2023-06-05T01:49:15.469" v="555" actId="26606"/>
          <ac:spMkLst>
            <pc:docMk/>
            <pc:sldMk cId="604691388" sldId="358"/>
            <ac:spMk id="11" creationId="{3F47E20B-1205-4238-A82B-90EF577F32D8}"/>
          </ac:spMkLst>
        </pc:spChg>
        <pc:spChg chg="add">
          <ac:chgData name="Emily Crose" userId="5a1598ef78992c55" providerId="LiveId" clId="{737FD18F-EA5E-4636-99D8-1BED0B382643}" dt="2023-06-05T01:49:15.469" v="555" actId="26606"/>
          <ac:spMkLst>
            <pc:docMk/>
            <pc:sldMk cId="604691388" sldId="358"/>
            <ac:spMk id="13" creationId="{D13567AC-EB9A-47A9-B6EC-B5BDB73B113C}"/>
          </ac:spMkLst>
        </pc:spChg>
        <pc:picChg chg="add">
          <ac:chgData name="Emily Crose" userId="5a1598ef78992c55" providerId="LiveId" clId="{737FD18F-EA5E-4636-99D8-1BED0B382643}" dt="2023-06-05T01:49:15.469" v="555" actId="26606"/>
          <ac:picMkLst>
            <pc:docMk/>
            <pc:sldMk cId="604691388" sldId="358"/>
            <ac:picMk id="7" creationId="{C193CA7A-1FBA-833D-0440-3F7D8A0129B3}"/>
          </ac:picMkLst>
        </pc:picChg>
      </pc:sldChg>
      <pc:sldChg chg="addSp modSp new mod setBg chgLayout">
        <pc:chgData name="Emily Crose" userId="5a1598ef78992c55" providerId="LiveId" clId="{737FD18F-EA5E-4636-99D8-1BED0B382643}" dt="2023-06-05T01:50:36.826" v="585" actId="26606"/>
        <pc:sldMkLst>
          <pc:docMk/>
          <pc:sldMk cId="3870925993" sldId="359"/>
        </pc:sldMkLst>
        <pc:spChg chg="mod ord">
          <ac:chgData name="Emily Crose" userId="5a1598ef78992c55" providerId="LiveId" clId="{737FD18F-EA5E-4636-99D8-1BED0B382643}" dt="2023-06-05T01:50:36.826" v="585" actId="26606"/>
          <ac:spMkLst>
            <pc:docMk/>
            <pc:sldMk cId="3870925993" sldId="359"/>
            <ac:spMk id="2" creationId="{89C94173-62F0-A8A7-2FEA-F337DE24ED05}"/>
          </ac:spMkLst>
        </pc:spChg>
        <pc:picChg chg="add">
          <ac:chgData name="Emily Crose" userId="5a1598ef78992c55" providerId="LiveId" clId="{737FD18F-EA5E-4636-99D8-1BED0B382643}" dt="2023-06-05T01:50:36.826" v="585" actId="26606"/>
          <ac:picMkLst>
            <pc:docMk/>
            <pc:sldMk cId="3870925993" sldId="359"/>
            <ac:picMk id="4" creationId="{6785FF9C-9796-EE15-ABE6-E00EDC99432A}"/>
          </ac:picMkLst>
        </pc:picChg>
      </pc:sldChg>
      <pc:sldChg chg="modSp new mod setBg setClrOvrMap modNotesTx">
        <pc:chgData name="Emily Crose" userId="5a1598ef78992c55" providerId="LiveId" clId="{737FD18F-EA5E-4636-99D8-1BED0B382643}" dt="2023-06-05T01:56:20.517" v="675" actId="20577"/>
        <pc:sldMkLst>
          <pc:docMk/>
          <pc:sldMk cId="3269740541" sldId="360"/>
        </pc:sldMkLst>
        <pc:spChg chg="mod">
          <ac:chgData name="Emily Crose" userId="5a1598ef78992c55" providerId="LiveId" clId="{737FD18F-EA5E-4636-99D8-1BED0B382643}" dt="2023-06-05T01:51:03.435" v="596" actId="26606"/>
          <ac:spMkLst>
            <pc:docMk/>
            <pc:sldMk cId="3269740541" sldId="360"/>
            <ac:spMk id="2" creationId="{C82A483D-C3C7-4980-868C-B493380BCB9A}"/>
          </ac:spMkLst>
        </pc:spChg>
      </pc:sldChg>
      <pc:sldChg chg="addSp delSp modSp new mod setBg modClrScheme setClrOvrMap chgLayout">
        <pc:chgData name="Emily Crose" userId="5a1598ef78992c55" providerId="LiveId" clId="{737FD18F-EA5E-4636-99D8-1BED0B382643}" dt="2023-06-05T01:55:58.677" v="672" actId="26606"/>
        <pc:sldMkLst>
          <pc:docMk/>
          <pc:sldMk cId="76117052" sldId="361"/>
        </pc:sldMkLst>
        <pc:spChg chg="del">
          <ac:chgData name="Emily Crose" userId="5a1598ef78992c55" providerId="LiveId" clId="{737FD18F-EA5E-4636-99D8-1BED0B382643}" dt="2023-06-05T01:55:40.152" v="663" actId="700"/>
          <ac:spMkLst>
            <pc:docMk/>
            <pc:sldMk cId="76117052" sldId="361"/>
            <ac:spMk id="2" creationId="{D7C69AC1-B122-2C97-2B2C-5BA2B31A1A63}"/>
          </ac:spMkLst>
        </pc:spChg>
        <pc:spChg chg="add del">
          <ac:chgData name="Emily Crose" userId="5a1598ef78992c55" providerId="LiveId" clId="{737FD18F-EA5E-4636-99D8-1BED0B382643}" dt="2023-06-05T01:55:58.677" v="671" actId="26606"/>
          <ac:spMkLst>
            <pc:docMk/>
            <pc:sldMk cId="76117052" sldId="361"/>
            <ac:spMk id="6" creationId="{684FCD5C-7443-4EBD-B37B-EAB86BF09065}"/>
          </ac:spMkLst>
        </pc:spChg>
        <pc:spChg chg="add del">
          <ac:chgData name="Emily Crose" userId="5a1598ef78992c55" providerId="LiveId" clId="{737FD18F-EA5E-4636-99D8-1BED0B382643}" dt="2023-06-05T01:55:58.677" v="671" actId="26606"/>
          <ac:spMkLst>
            <pc:docMk/>
            <pc:sldMk cId="76117052" sldId="361"/>
            <ac:spMk id="7" creationId="{010E9B40-C467-4CDE-8CC1-38533731DD02}"/>
          </ac:spMkLst>
        </pc:spChg>
        <pc:spChg chg="add del">
          <ac:chgData name="Emily Crose" userId="5a1598ef78992c55" providerId="LiveId" clId="{737FD18F-EA5E-4636-99D8-1BED0B382643}" dt="2023-06-05T01:55:52.670" v="665" actId="26606"/>
          <ac:spMkLst>
            <pc:docMk/>
            <pc:sldMk cId="76117052" sldId="361"/>
            <ac:spMk id="9" creationId="{C02C7B47-DF2D-46D9-9584-5C83FCA86FCA}"/>
          </ac:spMkLst>
        </pc:spChg>
        <pc:spChg chg="add">
          <ac:chgData name="Emily Crose" userId="5a1598ef78992c55" providerId="LiveId" clId="{737FD18F-EA5E-4636-99D8-1BED0B382643}" dt="2023-06-05T01:55:58.677" v="672" actId="26606"/>
          <ac:spMkLst>
            <pc:docMk/>
            <pc:sldMk cId="76117052" sldId="361"/>
            <ac:spMk id="10" creationId="{C02C7B47-DF2D-46D9-9584-5C83FCA86FCA}"/>
          </ac:spMkLst>
        </pc:spChg>
        <pc:spChg chg="add del">
          <ac:chgData name="Emily Crose" userId="5a1598ef78992c55" providerId="LiveId" clId="{737FD18F-EA5E-4636-99D8-1BED0B382643}" dt="2023-06-05T01:55:52.670" v="665" actId="26606"/>
          <ac:spMkLst>
            <pc:docMk/>
            <pc:sldMk cId="76117052" sldId="361"/>
            <ac:spMk id="11" creationId="{348541E3-A59C-41D3-85D2-70F0E0E9B641}"/>
          </ac:spMkLst>
        </pc:spChg>
        <pc:spChg chg="add">
          <ac:chgData name="Emily Crose" userId="5a1598ef78992c55" providerId="LiveId" clId="{737FD18F-EA5E-4636-99D8-1BED0B382643}" dt="2023-06-05T01:55:58.677" v="672" actId="26606"/>
          <ac:spMkLst>
            <pc:docMk/>
            <pc:sldMk cId="76117052" sldId="361"/>
            <ac:spMk id="12" creationId="{348541E3-A59C-41D3-85D2-70F0E0E9B641}"/>
          </ac:spMkLst>
        </pc:spChg>
        <pc:spChg chg="add del">
          <ac:chgData name="Emily Crose" userId="5a1598ef78992c55" providerId="LiveId" clId="{737FD18F-EA5E-4636-99D8-1BED0B382643}" dt="2023-06-05T01:55:54.943" v="667" actId="26606"/>
          <ac:spMkLst>
            <pc:docMk/>
            <pc:sldMk cId="76117052" sldId="361"/>
            <ac:spMk id="13" creationId="{466A9AE5-69DF-4153-B35A-94BDEF32EB06}"/>
          </ac:spMkLst>
        </pc:spChg>
        <pc:spChg chg="add del">
          <ac:chgData name="Emily Crose" userId="5a1598ef78992c55" providerId="LiveId" clId="{737FD18F-EA5E-4636-99D8-1BED0B382643}" dt="2023-06-05T01:55:54.943" v="667" actId="26606"/>
          <ac:spMkLst>
            <pc:docMk/>
            <pc:sldMk cId="76117052" sldId="361"/>
            <ac:spMk id="14" creationId="{159B5318-27A8-4E50-80D9-B92D4F28EA61}"/>
          </ac:spMkLst>
        </pc:spChg>
        <pc:picChg chg="add mod">
          <ac:chgData name="Emily Crose" userId="5a1598ef78992c55" providerId="LiveId" clId="{737FD18F-EA5E-4636-99D8-1BED0B382643}" dt="2023-06-05T01:55:58.677" v="672" actId="26606"/>
          <ac:picMkLst>
            <pc:docMk/>
            <pc:sldMk cId="76117052" sldId="361"/>
            <ac:picMk id="4" creationId="{8432027C-1F01-55CF-6582-EBB3417B96DF}"/>
          </ac:picMkLst>
        </pc:picChg>
      </pc:sldChg>
      <pc:sldChg chg="addSp delSp modSp new mod setBg modClrScheme chgLayout">
        <pc:chgData name="Emily Crose" userId="5a1598ef78992c55" providerId="LiveId" clId="{737FD18F-EA5E-4636-99D8-1BED0B382643}" dt="2023-06-05T01:57:29.155" v="683" actId="26606"/>
        <pc:sldMkLst>
          <pc:docMk/>
          <pc:sldMk cId="833793250" sldId="362"/>
        </pc:sldMkLst>
        <pc:spChg chg="del">
          <ac:chgData name="Emily Crose" userId="5a1598ef78992c55" providerId="LiveId" clId="{737FD18F-EA5E-4636-99D8-1BED0B382643}" dt="2023-06-05T01:57:23.010" v="680" actId="700"/>
          <ac:spMkLst>
            <pc:docMk/>
            <pc:sldMk cId="833793250" sldId="362"/>
            <ac:spMk id="2" creationId="{7F28C36E-115C-ABC5-B485-8BE421978F8D}"/>
          </ac:spMkLst>
        </pc:spChg>
        <pc:spChg chg="add del">
          <ac:chgData name="Emily Crose" userId="5a1598ef78992c55" providerId="LiveId" clId="{737FD18F-EA5E-4636-99D8-1BED0B382643}" dt="2023-06-05T01:57:29.151" v="682" actId="26606"/>
          <ac:spMkLst>
            <pc:docMk/>
            <pc:sldMk cId="833793250" sldId="362"/>
            <ac:spMk id="9" creationId="{C02C7B47-DF2D-46D9-9584-5C83FCA86FCA}"/>
          </ac:spMkLst>
        </pc:spChg>
        <pc:spChg chg="add del">
          <ac:chgData name="Emily Crose" userId="5a1598ef78992c55" providerId="LiveId" clId="{737FD18F-EA5E-4636-99D8-1BED0B382643}" dt="2023-06-05T01:57:29.151" v="682" actId="26606"/>
          <ac:spMkLst>
            <pc:docMk/>
            <pc:sldMk cId="833793250" sldId="362"/>
            <ac:spMk id="11" creationId="{348541E3-A59C-41D3-85D2-70F0E0E9B641}"/>
          </ac:spMkLst>
        </pc:spChg>
        <pc:picChg chg="add mod">
          <ac:chgData name="Emily Crose" userId="5a1598ef78992c55" providerId="LiveId" clId="{737FD18F-EA5E-4636-99D8-1BED0B382643}" dt="2023-06-05T01:57:29.155" v="683" actId="26606"/>
          <ac:picMkLst>
            <pc:docMk/>
            <pc:sldMk cId="833793250" sldId="362"/>
            <ac:picMk id="4" creationId="{75147090-7376-13DF-EAFA-71D8F2D39700}"/>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011B0279-BC89-4422-9A28-59A7BAD85103}"/>
    <pc:docChg chg="undo custSel addSld delSld modSld sldOrd">
      <pc:chgData name="Emily Crose" userId="5a1598ef78992c55" providerId="LiveId" clId="{011B0279-BC89-4422-9A28-59A7BAD85103}" dt="2023-06-05T17:05:43.994" v="2479"/>
      <pc:docMkLst>
        <pc:docMk/>
      </pc:docMkLst>
      <pc:sldChg chg="delSp modSp mod setBg addAnim setClrOvrMap chgLayout">
        <pc:chgData name="Emily Crose" userId="5a1598ef78992c55" providerId="LiveId" clId="{011B0279-BC89-4422-9A28-59A7BAD85103}" dt="2023-05-24T00:50:09.472" v="1093"/>
        <pc:sldMkLst>
          <pc:docMk/>
          <pc:sldMk cId="559302957" sldId="258"/>
        </pc:sldMkLst>
        <pc:spChg chg="mod ord">
          <ac:chgData name="Emily Crose" userId="5a1598ef78992c55" providerId="LiveId" clId="{011B0279-BC89-4422-9A28-59A7BAD85103}" dt="2023-05-24T00:50:09.471" v="1092" actId="26606"/>
          <ac:spMkLst>
            <pc:docMk/>
            <pc:sldMk cId="559302957" sldId="258"/>
            <ac:spMk id="4" creationId="{F468B3DB-A3C5-D068-527B-40E9D03BD0B0}"/>
          </ac:spMkLst>
        </pc:spChg>
        <pc:spChg chg="del">
          <ac:chgData name="Emily Crose" userId="5a1598ef78992c55" providerId="LiveId" clId="{011B0279-BC89-4422-9A28-59A7BAD85103}" dt="2023-05-24T00:50:05.811" v="1091" actId="700"/>
          <ac:spMkLst>
            <pc:docMk/>
            <pc:sldMk cId="559302957" sldId="258"/>
            <ac:spMk id="5" creationId="{210712C8-16DC-6AEE-99D7-5B49B1A60734}"/>
          </ac:spMkLst>
        </pc:spChg>
        <pc:picChg chg="mod">
          <ac:chgData name="Emily Crose" userId="5a1598ef78992c55" providerId="LiveId" clId="{011B0279-BC89-4422-9A28-59A7BAD85103}" dt="2023-05-24T00:50:09.471" v="1092" actId="26606"/>
          <ac:picMkLst>
            <pc:docMk/>
            <pc:sldMk cId="559302957" sldId="258"/>
            <ac:picMk id="7" creationId="{E3706CAD-36DC-CF9D-6885-9ECA64A1E5E6}"/>
          </ac:picMkLst>
        </pc:picChg>
      </pc:sldChg>
      <pc:sldChg chg="delSp modSp mod setBg addAnim delAnim setClrOvrMap chgLayout">
        <pc:chgData name="Emily Crose" userId="5a1598ef78992c55" providerId="LiveId" clId="{011B0279-BC89-4422-9A28-59A7BAD85103}" dt="2023-05-24T00:58:32.130" v="1108" actId="26606"/>
        <pc:sldMkLst>
          <pc:docMk/>
          <pc:sldMk cId="3977924121" sldId="259"/>
        </pc:sldMkLst>
        <pc:spChg chg="mod ord">
          <ac:chgData name="Emily Crose" userId="5a1598ef78992c55" providerId="LiveId" clId="{011B0279-BC89-4422-9A28-59A7BAD85103}" dt="2023-05-24T00:58:32.130" v="1108" actId="26606"/>
          <ac:spMkLst>
            <pc:docMk/>
            <pc:sldMk cId="3977924121" sldId="259"/>
            <ac:spMk id="2" creationId="{AE431370-98F0-2FAB-62E4-60870AC119A4}"/>
          </ac:spMkLst>
        </pc:spChg>
        <pc:spChg chg="del">
          <ac:chgData name="Emily Crose" userId="5a1598ef78992c55" providerId="LiveId" clId="{011B0279-BC89-4422-9A28-59A7BAD85103}" dt="2023-05-24T00:58:19.631" v="1104" actId="700"/>
          <ac:spMkLst>
            <pc:docMk/>
            <pc:sldMk cId="3977924121" sldId="259"/>
            <ac:spMk id="4" creationId="{4DACE283-2116-9B5E-A7DF-434E91B90ADB}"/>
          </ac:spMkLst>
        </pc:spChg>
        <pc:picChg chg="mod">
          <ac:chgData name="Emily Crose" userId="5a1598ef78992c55" providerId="LiveId" clId="{011B0279-BC89-4422-9A28-59A7BAD85103}" dt="2023-05-24T00:58:32.130" v="1108" actId="26606"/>
          <ac:picMkLst>
            <pc:docMk/>
            <pc:sldMk cId="3977924121" sldId="259"/>
            <ac:picMk id="10" creationId="{F5605FBC-E9EF-4F30-87C3-1810F9426F91}"/>
          </ac:picMkLst>
        </pc:picChg>
      </pc:sldChg>
      <pc:sldChg chg="ord">
        <pc:chgData name="Emily Crose" userId="5a1598ef78992c55" providerId="LiveId" clId="{011B0279-BC89-4422-9A28-59A7BAD85103}" dt="2023-05-17T18:06:59.041" v="693"/>
        <pc:sldMkLst>
          <pc:docMk/>
          <pc:sldMk cId="609597843" sldId="263"/>
        </pc:sldMkLst>
      </pc:sldChg>
      <pc:sldChg chg="ord">
        <pc:chgData name="Emily Crose" userId="5a1598ef78992c55" providerId="LiveId" clId="{011B0279-BC89-4422-9A28-59A7BAD85103}" dt="2023-05-17T18:07:01.393" v="695"/>
        <pc:sldMkLst>
          <pc:docMk/>
          <pc:sldMk cId="818212219" sldId="264"/>
        </pc:sldMkLst>
      </pc:sldChg>
      <pc:sldChg chg="addSp delSp modSp mod ord setBg setClrOvrMap chgLayout">
        <pc:chgData name="Emily Crose" userId="5a1598ef78992c55" providerId="LiveId" clId="{011B0279-BC89-4422-9A28-59A7BAD85103}" dt="2023-05-24T01:07:11.080" v="1150"/>
        <pc:sldMkLst>
          <pc:docMk/>
          <pc:sldMk cId="1313404414" sldId="265"/>
        </pc:sldMkLst>
        <pc:spChg chg="mod ord">
          <ac:chgData name="Emily Crose" userId="5a1598ef78992c55" providerId="LiveId" clId="{011B0279-BC89-4422-9A28-59A7BAD85103}" dt="2023-05-24T01:06:28.485" v="1136" actId="20577"/>
          <ac:spMkLst>
            <pc:docMk/>
            <pc:sldMk cId="1313404414" sldId="265"/>
            <ac:spMk id="2" creationId="{8F06AD0C-F1CB-FAC4-184C-DC0A3AD3B6A0}"/>
          </ac:spMkLst>
        </pc:spChg>
        <pc:spChg chg="del">
          <ac:chgData name="Emily Crose" userId="5a1598ef78992c55" providerId="LiveId" clId="{011B0279-BC89-4422-9A28-59A7BAD85103}" dt="2023-05-19T13:28:31.904" v="814" actId="700"/>
          <ac:spMkLst>
            <pc:docMk/>
            <pc:sldMk cId="1313404414" sldId="265"/>
            <ac:spMk id="3" creationId="{F064BAEB-3F92-D1AE-0D90-C420ED2542DE}"/>
          </ac:spMkLst>
        </pc:spChg>
        <pc:spChg chg="add">
          <ac:chgData name="Emily Crose" userId="5a1598ef78992c55" providerId="LiveId" clId="{011B0279-BC89-4422-9A28-59A7BAD85103}" dt="2023-05-19T13:28:35.895" v="815" actId="26606"/>
          <ac:spMkLst>
            <pc:docMk/>
            <pc:sldMk cId="1313404414" sldId="265"/>
            <ac:spMk id="10" creationId="{6981E6A2-4656-4CFE-9BF4-39D81EE2CA9B}"/>
          </ac:spMkLst>
        </pc:spChg>
        <pc:picChg chg="mod">
          <ac:chgData name="Emily Crose" userId="5a1598ef78992c55" providerId="LiveId" clId="{011B0279-BC89-4422-9A28-59A7BAD85103}" dt="2023-05-19T13:28:35.895" v="815" actId="26606"/>
          <ac:picMkLst>
            <pc:docMk/>
            <pc:sldMk cId="1313404414" sldId="265"/>
            <ac:picMk id="5" creationId="{A60F501D-D0CA-CE78-754C-29897C94FDF7}"/>
          </ac:picMkLst>
        </pc:picChg>
      </pc:sldChg>
      <pc:sldChg chg="del">
        <pc:chgData name="Emily Crose" userId="5a1598ef78992c55" providerId="LiveId" clId="{011B0279-BC89-4422-9A28-59A7BAD85103}" dt="2023-05-11T15:29:10.815" v="1" actId="2696"/>
        <pc:sldMkLst>
          <pc:docMk/>
          <pc:sldMk cId="27410325" sldId="266"/>
        </pc:sldMkLst>
      </pc:sldChg>
      <pc:sldChg chg="mod modShow modNotesTx">
        <pc:chgData name="Emily Crose" userId="5a1598ef78992c55" providerId="LiveId" clId="{011B0279-BC89-4422-9A28-59A7BAD85103}" dt="2023-06-05T17:04:59.532" v="2477" actId="729"/>
        <pc:sldMkLst>
          <pc:docMk/>
          <pc:sldMk cId="1081507365" sldId="267"/>
        </pc:sldMkLst>
      </pc:sldChg>
      <pc:sldChg chg="modSp mod">
        <pc:chgData name="Emily Crose" userId="5a1598ef78992c55" providerId="LiveId" clId="{011B0279-BC89-4422-9A28-59A7BAD85103}" dt="2023-05-24T01:17:16.905" v="1359" actId="114"/>
        <pc:sldMkLst>
          <pc:docMk/>
          <pc:sldMk cId="2556632460" sldId="269"/>
        </pc:sldMkLst>
        <pc:spChg chg="mod">
          <ac:chgData name="Emily Crose" userId="5a1598ef78992c55" providerId="LiveId" clId="{011B0279-BC89-4422-9A28-59A7BAD85103}" dt="2023-05-24T01:17:16.905" v="1359" actId="114"/>
          <ac:spMkLst>
            <pc:docMk/>
            <pc:sldMk cId="2556632460" sldId="269"/>
            <ac:spMk id="3" creationId="{7D32F593-1D55-3467-CD95-4A583F3940FF}"/>
          </ac:spMkLst>
        </pc:spChg>
      </pc:sldChg>
      <pc:sldChg chg="addSp modSp mod setBg">
        <pc:chgData name="Emily Crose" userId="5a1598ef78992c55" providerId="LiveId" clId="{011B0279-BC89-4422-9A28-59A7BAD85103}" dt="2023-05-19T13:29:10.692" v="819" actId="26606"/>
        <pc:sldMkLst>
          <pc:docMk/>
          <pc:sldMk cId="927321918" sldId="273"/>
        </pc:sldMkLst>
        <pc:spChg chg="mod">
          <ac:chgData name="Emily Crose" userId="5a1598ef78992c55" providerId="LiveId" clId="{011B0279-BC89-4422-9A28-59A7BAD85103}" dt="2023-05-19T13:29:10.692" v="819" actId="26606"/>
          <ac:spMkLst>
            <pc:docMk/>
            <pc:sldMk cId="927321918" sldId="273"/>
            <ac:spMk id="2" creationId="{84B8D25C-9D22-2741-BAD5-36E8A1B6D765}"/>
          </ac:spMkLst>
        </pc:spChg>
        <pc:spChg chg="add">
          <ac:chgData name="Emily Crose" userId="5a1598ef78992c55" providerId="LiveId" clId="{011B0279-BC89-4422-9A28-59A7BAD85103}" dt="2023-05-19T13:29:10.692" v="819" actId="26606"/>
          <ac:spMkLst>
            <pc:docMk/>
            <pc:sldMk cId="927321918" sldId="273"/>
            <ac:spMk id="16" creationId="{93F0ADB5-A0B4-4B01-A8C4-FDC34CE22BD4}"/>
          </ac:spMkLst>
        </pc:spChg>
        <pc:spChg chg="add">
          <ac:chgData name="Emily Crose" userId="5a1598ef78992c55" providerId="LiveId" clId="{011B0279-BC89-4422-9A28-59A7BAD85103}" dt="2023-05-19T13:29:10.692" v="819" actId="26606"/>
          <ac:spMkLst>
            <pc:docMk/>
            <pc:sldMk cId="927321918" sldId="273"/>
            <ac:spMk id="18" creationId="{AA6D0FDE-0241-4C21-A720-A69475358235}"/>
          </ac:spMkLst>
        </pc:spChg>
        <pc:graphicFrameChg chg="mod modGraphic">
          <ac:chgData name="Emily Crose" userId="5a1598ef78992c55" providerId="LiveId" clId="{011B0279-BC89-4422-9A28-59A7BAD85103}" dt="2023-05-19T13:29:10.692" v="819" actId="26606"/>
          <ac:graphicFrameMkLst>
            <pc:docMk/>
            <pc:sldMk cId="927321918" sldId="273"/>
            <ac:graphicFrameMk id="11" creationId="{EEC470BA-4D7D-243F-A091-B49D96D03070}"/>
          </ac:graphicFrameMkLst>
        </pc:graphicFrameChg>
      </pc:sldChg>
      <pc:sldChg chg="modSp mod">
        <pc:chgData name="Emily Crose" userId="5a1598ef78992c55" providerId="LiveId" clId="{011B0279-BC89-4422-9A28-59A7BAD85103}" dt="2023-06-05T17:04:04.938" v="2473" actId="20577"/>
        <pc:sldMkLst>
          <pc:docMk/>
          <pc:sldMk cId="3300517546" sldId="275"/>
        </pc:sldMkLst>
        <pc:spChg chg="mod">
          <ac:chgData name="Emily Crose" userId="5a1598ef78992c55" providerId="LiveId" clId="{011B0279-BC89-4422-9A28-59A7BAD85103}" dt="2023-06-05T17:04:04.938" v="2473" actId="20577"/>
          <ac:spMkLst>
            <pc:docMk/>
            <pc:sldMk cId="3300517546" sldId="275"/>
            <ac:spMk id="2" creationId="{1325A63D-9015-F666-B15A-F5E3B102B45E}"/>
          </ac:spMkLst>
        </pc:spChg>
      </pc:sldChg>
      <pc:sldChg chg="del">
        <pc:chgData name="Emily Crose" userId="5a1598ef78992c55" providerId="LiveId" clId="{011B0279-BC89-4422-9A28-59A7BAD85103}" dt="2023-06-05T17:04:09.870" v="2474" actId="47"/>
        <pc:sldMkLst>
          <pc:docMk/>
          <pc:sldMk cId="3104054636" sldId="276"/>
        </pc:sldMkLst>
      </pc:sldChg>
      <pc:sldChg chg="addSp delSp modSp mod ord setBg addAnim setClrOvrMap chgLayout">
        <pc:chgData name="Emily Crose" userId="5a1598ef78992c55" providerId="LiveId" clId="{011B0279-BC89-4422-9A28-59A7BAD85103}" dt="2023-05-24T01:07:04.357" v="1148" actId="20577"/>
        <pc:sldMkLst>
          <pc:docMk/>
          <pc:sldMk cId="88950898" sldId="278"/>
        </pc:sldMkLst>
        <pc:spChg chg="mod ord">
          <ac:chgData name="Emily Crose" userId="5a1598ef78992c55" providerId="LiveId" clId="{011B0279-BC89-4422-9A28-59A7BAD85103}" dt="2023-05-24T01:07:04.357" v="1148" actId="20577"/>
          <ac:spMkLst>
            <pc:docMk/>
            <pc:sldMk cId="88950898" sldId="278"/>
            <ac:spMk id="2" creationId="{8DA37B91-6151-7618-677F-619A4C395CE6}"/>
          </ac:spMkLst>
        </pc:spChg>
        <pc:spChg chg="del">
          <ac:chgData name="Emily Crose" userId="5a1598ef78992c55" providerId="LiveId" clId="{011B0279-BC89-4422-9A28-59A7BAD85103}" dt="2023-05-19T13:28:45.636" v="816" actId="700"/>
          <ac:spMkLst>
            <pc:docMk/>
            <pc:sldMk cId="88950898" sldId="278"/>
            <ac:spMk id="3" creationId="{82E6FA26-DDE8-B023-2CEC-5647ECEE216E}"/>
          </ac:spMkLst>
        </pc:spChg>
        <pc:spChg chg="add">
          <ac:chgData name="Emily Crose" userId="5a1598ef78992c55" providerId="LiveId" clId="{011B0279-BC89-4422-9A28-59A7BAD85103}" dt="2023-05-19T13:28:52.568" v="817" actId="26606"/>
          <ac:spMkLst>
            <pc:docMk/>
            <pc:sldMk cId="88950898" sldId="278"/>
            <ac:spMk id="10" creationId="{6981E6A2-4656-4CFE-9BF4-39D81EE2CA9B}"/>
          </ac:spMkLst>
        </pc:spChg>
        <pc:picChg chg="mod ord">
          <ac:chgData name="Emily Crose" userId="5a1598ef78992c55" providerId="LiveId" clId="{011B0279-BC89-4422-9A28-59A7BAD85103}" dt="2023-05-19T13:28:52.568" v="817" actId="26606"/>
          <ac:picMkLst>
            <pc:docMk/>
            <pc:sldMk cId="88950898" sldId="278"/>
            <ac:picMk id="5" creationId="{CFF1D7B3-C994-A89E-CF19-965631AF078F}"/>
          </ac:picMkLst>
        </pc:picChg>
      </pc:sldChg>
      <pc:sldChg chg="add">
        <pc:chgData name="Emily Crose" userId="5a1598ef78992c55" providerId="LiveId" clId="{011B0279-BC89-4422-9A28-59A7BAD85103}" dt="2023-05-17T18:30:24.263" v="810"/>
        <pc:sldMkLst>
          <pc:docMk/>
          <pc:sldMk cId="3028504148" sldId="281"/>
        </pc:sldMkLst>
      </pc:sldChg>
      <pc:sldChg chg="del">
        <pc:chgData name="Emily Crose" userId="5a1598ef78992c55" providerId="LiveId" clId="{011B0279-BC89-4422-9A28-59A7BAD85103}" dt="2023-05-11T15:29:10.815" v="1" actId="2696"/>
        <pc:sldMkLst>
          <pc:docMk/>
          <pc:sldMk cId="3571353269" sldId="281"/>
        </pc:sldMkLst>
      </pc:sldChg>
      <pc:sldChg chg="del">
        <pc:chgData name="Emily Crose" userId="5a1598ef78992c55" providerId="LiveId" clId="{011B0279-BC89-4422-9A28-59A7BAD85103}" dt="2023-05-11T15:29:10.815" v="1" actId="2696"/>
        <pc:sldMkLst>
          <pc:docMk/>
          <pc:sldMk cId="1357691262" sldId="282"/>
        </pc:sldMkLst>
      </pc:sldChg>
      <pc:sldChg chg="del">
        <pc:chgData name="Emily Crose" userId="5a1598ef78992c55" providerId="LiveId" clId="{011B0279-BC89-4422-9A28-59A7BAD85103}" dt="2023-05-11T15:17:59.369" v="0" actId="2696"/>
        <pc:sldMkLst>
          <pc:docMk/>
          <pc:sldMk cId="2500225662" sldId="283"/>
        </pc:sldMkLst>
      </pc:sldChg>
      <pc:sldChg chg="del">
        <pc:chgData name="Emily Crose" userId="5a1598ef78992c55" providerId="LiveId" clId="{011B0279-BC89-4422-9A28-59A7BAD85103}" dt="2023-05-11T15:17:59.369" v="0" actId="2696"/>
        <pc:sldMkLst>
          <pc:docMk/>
          <pc:sldMk cId="3124542540" sldId="284"/>
        </pc:sldMkLst>
      </pc:sldChg>
      <pc:sldChg chg="del">
        <pc:chgData name="Emily Crose" userId="5a1598ef78992c55" providerId="LiveId" clId="{011B0279-BC89-4422-9A28-59A7BAD85103}" dt="2023-05-11T15:17:59.369" v="0" actId="2696"/>
        <pc:sldMkLst>
          <pc:docMk/>
          <pc:sldMk cId="4001067285" sldId="285"/>
        </pc:sldMkLst>
      </pc:sldChg>
      <pc:sldChg chg="del">
        <pc:chgData name="Emily Crose" userId="5a1598ef78992c55" providerId="LiveId" clId="{011B0279-BC89-4422-9A28-59A7BAD85103}" dt="2023-05-11T15:17:59.369" v="0" actId="2696"/>
        <pc:sldMkLst>
          <pc:docMk/>
          <pc:sldMk cId="681099035" sldId="286"/>
        </pc:sldMkLst>
      </pc:sldChg>
      <pc:sldChg chg="addSp delSp modSp add del mod setBg">
        <pc:chgData name="Emily Crose" userId="5a1598ef78992c55" providerId="LiveId" clId="{011B0279-BC89-4422-9A28-59A7BAD85103}" dt="2023-05-23T23:56:47.471" v="890" actId="2696"/>
        <pc:sldMkLst>
          <pc:docMk/>
          <pc:sldMk cId="2004189387" sldId="286"/>
        </pc:sldMkLst>
        <pc:spChg chg="mod">
          <ac:chgData name="Emily Crose" userId="5a1598ef78992c55" providerId="LiveId" clId="{011B0279-BC89-4422-9A28-59A7BAD85103}" dt="2023-05-19T13:29:16.750" v="820" actId="26606"/>
          <ac:spMkLst>
            <pc:docMk/>
            <pc:sldMk cId="2004189387" sldId="286"/>
            <ac:spMk id="2" creationId="{069A3439-69E9-F1FE-B8F7-605B4B8E5545}"/>
          </ac:spMkLst>
        </pc:spChg>
        <pc:spChg chg="del">
          <ac:chgData name="Emily Crose" userId="5a1598ef78992c55" providerId="LiveId" clId="{011B0279-BC89-4422-9A28-59A7BAD85103}" dt="2023-05-19T13:29:16.750" v="820" actId="26606"/>
          <ac:spMkLst>
            <pc:docMk/>
            <pc:sldMk cId="2004189387" sldId="286"/>
            <ac:spMk id="3" creationId="{6DE9F48A-4055-A9BC-D003-61325B422A56}"/>
          </ac:spMkLst>
        </pc:spChg>
        <pc:spChg chg="add">
          <ac:chgData name="Emily Crose" userId="5a1598ef78992c55" providerId="LiveId" clId="{011B0279-BC89-4422-9A28-59A7BAD85103}" dt="2023-05-19T13:29:16.750" v="820" actId="26606"/>
          <ac:spMkLst>
            <pc:docMk/>
            <pc:sldMk cId="2004189387" sldId="286"/>
            <ac:spMk id="9" creationId="{93F0ADB5-A0B4-4B01-A8C4-FDC34CE22BD4}"/>
          </ac:spMkLst>
        </pc:spChg>
        <pc:spChg chg="add">
          <ac:chgData name="Emily Crose" userId="5a1598ef78992c55" providerId="LiveId" clId="{011B0279-BC89-4422-9A28-59A7BAD85103}" dt="2023-05-19T13:29:16.750" v="820" actId="26606"/>
          <ac:spMkLst>
            <pc:docMk/>
            <pc:sldMk cId="2004189387" sldId="286"/>
            <ac:spMk id="11" creationId="{AA6D0FDE-0241-4C21-A720-A69475358235}"/>
          </ac:spMkLst>
        </pc:spChg>
        <pc:graphicFrameChg chg="add">
          <ac:chgData name="Emily Crose" userId="5a1598ef78992c55" providerId="LiveId" clId="{011B0279-BC89-4422-9A28-59A7BAD85103}" dt="2023-05-19T13:29:16.750" v="820" actId="26606"/>
          <ac:graphicFrameMkLst>
            <pc:docMk/>
            <pc:sldMk cId="2004189387" sldId="286"/>
            <ac:graphicFrameMk id="5" creationId="{E86215A5-A15A-A7FD-370F-19B37B44CE03}"/>
          </ac:graphicFrameMkLst>
        </pc:graphicFrameChg>
      </pc:sldChg>
      <pc:sldChg chg="del">
        <pc:chgData name="Emily Crose" userId="5a1598ef78992c55" providerId="LiveId" clId="{011B0279-BC89-4422-9A28-59A7BAD85103}" dt="2023-05-17T17:31:58.072" v="28" actId="47"/>
        <pc:sldMkLst>
          <pc:docMk/>
          <pc:sldMk cId="1368545748" sldId="287"/>
        </pc:sldMkLst>
      </pc:sldChg>
      <pc:sldChg chg="add del">
        <pc:chgData name="Emily Crose" userId="5a1598ef78992c55" providerId="LiveId" clId="{011B0279-BC89-4422-9A28-59A7BAD85103}" dt="2023-05-23T23:56:47.471" v="890" actId="2696"/>
        <pc:sldMkLst>
          <pc:docMk/>
          <pc:sldMk cId="2221949335" sldId="287"/>
        </pc:sldMkLst>
      </pc:sldChg>
      <pc:sldChg chg="del">
        <pc:chgData name="Emily Crose" userId="5a1598ef78992c55" providerId="LiveId" clId="{011B0279-BC89-4422-9A28-59A7BAD85103}" dt="2023-05-11T15:17:59.369" v="0" actId="2696"/>
        <pc:sldMkLst>
          <pc:docMk/>
          <pc:sldMk cId="879938734" sldId="288"/>
        </pc:sldMkLst>
      </pc:sldChg>
      <pc:sldChg chg="addSp modSp new mod setBg addAnim setClrOvrMap">
        <pc:chgData name="Emily Crose" userId="5a1598ef78992c55" providerId="LiveId" clId="{011B0279-BC89-4422-9A28-59A7BAD85103}" dt="2023-05-24T00:49:53.444" v="1090"/>
        <pc:sldMkLst>
          <pc:docMk/>
          <pc:sldMk cId="2099967479" sldId="288"/>
        </pc:sldMkLst>
        <pc:spChg chg="mod">
          <ac:chgData name="Emily Crose" userId="5a1598ef78992c55" providerId="LiveId" clId="{011B0279-BC89-4422-9A28-59A7BAD85103}" dt="2023-05-24T00:49:53.439" v="1089" actId="26606"/>
          <ac:spMkLst>
            <pc:docMk/>
            <pc:sldMk cId="2099967479" sldId="288"/>
            <ac:spMk id="2" creationId="{AA3C8148-69DE-8775-3763-48122F78A74F}"/>
          </ac:spMkLst>
        </pc:spChg>
        <pc:picChg chg="add">
          <ac:chgData name="Emily Crose" userId="5a1598ef78992c55" providerId="LiveId" clId="{011B0279-BC89-4422-9A28-59A7BAD85103}" dt="2023-05-24T00:49:53.439" v="1089" actId="26606"/>
          <ac:picMkLst>
            <pc:docMk/>
            <pc:sldMk cId="2099967479" sldId="288"/>
            <ac:picMk id="4" creationId="{6620F97C-7666-0044-0EBD-A31BDDDD7AB6}"/>
          </ac:picMkLst>
        </pc:picChg>
      </pc:sldChg>
      <pc:sldChg chg="addSp delSp modSp new mod ord setBg delAnim modAnim modNotesTx">
        <pc:chgData name="Emily Crose" userId="5a1598ef78992c55" providerId="LiveId" clId="{011B0279-BC89-4422-9A28-59A7BAD85103}" dt="2023-05-24T01:29:36.854" v="1901"/>
        <pc:sldMkLst>
          <pc:docMk/>
          <pc:sldMk cId="384572836" sldId="289"/>
        </pc:sldMkLst>
        <pc:spChg chg="mod">
          <ac:chgData name="Emily Crose" userId="5a1598ef78992c55" providerId="LiveId" clId="{011B0279-BC89-4422-9A28-59A7BAD85103}" dt="2023-05-24T01:25:06.409" v="1406" actId="26606"/>
          <ac:spMkLst>
            <pc:docMk/>
            <pc:sldMk cId="384572836" sldId="289"/>
            <ac:spMk id="2" creationId="{8E33A46A-1DA7-6A0F-128C-ED81E9BEE911}"/>
          </ac:spMkLst>
        </pc:spChg>
        <pc:picChg chg="add del mod">
          <ac:chgData name="Emily Crose" userId="5a1598ef78992c55" providerId="LiveId" clId="{011B0279-BC89-4422-9A28-59A7BAD85103}" dt="2023-05-17T17:54:56.506" v="139" actId="21"/>
          <ac:picMkLst>
            <pc:docMk/>
            <pc:sldMk cId="384572836" sldId="289"/>
            <ac:picMk id="3" creationId="{058D8BB4-A885-35A0-1AEA-93765B7257C6}"/>
          </ac:picMkLst>
        </pc:picChg>
        <pc:picChg chg="add">
          <ac:chgData name="Emily Crose" userId="5a1598ef78992c55" providerId="LiveId" clId="{011B0279-BC89-4422-9A28-59A7BAD85103}" dt="2023-05-24T01:25:06.409" v="1406" actId="26606"/>
          <ac:picMkLst>
            <pc:docMk/>
            <pc:sldMk cId="384572836" sldId="289"/>
            <ac:picMk id="4" creationId="{0AAED7A8-F079-DE63-E226-0E0967392264}"/>
          </ac:picMkLst>
        </pc:picChg>
      </pc:sldChg>
      <pc:sldChg chg="del">
        <pc:chgData name="Emily Crose" userId="5a1598ef78992c55" providerId="LiveId" clId="{011B0279-BC89-4422-9A28-59A7BAD85103}" dt="2023-05-11T15:29:10.815" v="1" actId="2696"/>
        <pc:sldMkLst>
          <pc:docMk/>
          <pc:sldMk cId="3482304054" sldId="289"/>
        </pc:sldMkLst>
      </pc:sldChg>
      <pc:sldChg chg="del">
        <pc:chgData name="Emily Crose" userId="5a1598ef78992c55" providerId="LiveId" clId="{011B0279-BC89-4422-9A28-59A7BAD85103}" dt="2023-05-11T15:17:59.369" v="0" actId="2696"/>
        <pc:sldMkLst>
          <pc:docMk/>
          <pc:sldMk cId="252828928" sldId="290"/>
        </pc:sldMkLst>
      </pc:sldChg>
      <pc:sldChg chg="addSp delSp modSp new mod setBg modClrScheme modAnim chgLayout modNotesTx">
        <pc:chgData name="Emily Crose" userId="5a1598ef78992c55" providerId="LiveId" clId="{011B0279-BC89-4422-9A28-59A7BAD85103}" dt="2023-05-17T18:06:17.907" v="691" actId="20577"/>
        <pc:sldMkLst>
          <pc:docMk/>
          <pc:sldMk cId="1554558190" sldId="290"/>
        </pc:sldMkLst>
        <pc:spChg chg="del">
          <ac:chgData name="Emily Crose" userId="5a1598ef78992c55" providerId="LiveId" clId="{011B0279-BC89-4422-9A28-59A7BAD85103}" dt="2023-05-17T17:55:06.998" v="141" actId="700"/>
          <ac:spMkLst>
            <pc:docMk/>
            <pc:sldMk cId="1554558190" sldId="290"/>
            <ac:spMk id="2" creationId="{3363DBF9-4E44-C327-3583-F58A13269508}"/>
          </ac:spMkLst>
        </pc:spChg>
        <pc:spChg chg="add del">
          <ac:chgData name="Emily Crose" userId="5a1598ef78992c55" providerId="LiveId" clId="{011B0279-BC89-4422-9A28-59A7BAD85103}" dt="2023-05-17T17:55:13.913" v="143" actId="26606"/>
          <ac:spMkLst>
            <pc:docMk/>
            <pc:sldMk cId="1554558190" sldId="290"/>
            <ac:spMk id="8" creationId="{C02C7B47-DF2D-46D9-9584-5C83FCA86FCA}"/>
          </ac:spMkLst>
        </pc:spChg>
        <pc:spChg chg="add del">
          <ac:chgData name="Emily Crose" userId="5a1598ef78992c55" providerId="LiveId" clId="{011B0279-BC89-4422-9A28-59A7BAD85103}" dt="2023-05-17T17:55:13.913" v="143" actId="26606"/>
          <ac:spMkLst>
            <pc:docMk/>
            <pc:sldMk cId="1554558190" sldId="290"/>
            <ac:spMk id="10" creationId="{348541E3-A59C-41D3-85D2-70F0E0E9B641}"/>
          </ac:spMkLst>
        </pc:spChg>
        <pc:spChg chg="add">
          <ac:chgData name="Emily Crose" userId="5a1598ef78992c55" providerId="LiveId" clId="{011B0279-BC89-4422-9A28-59A7BAD85103}" dt="2023-05-17T17:55:13.916" v="144" actId="26606"/>
          <ac:spMkLst>
            <pc:docMk/>
            <pc:sldMk cId="1554558190" sldId="290"/>
            <ac:spMk id="12" creationId="{A67AC8C2-7CB1-4E9C-8AB7-47B632D436C3}"/>
          </ac:spMkLst>
        </pc:spChg>
        <pc:spChg chg="add">
          <ac:chgData name="Emily Crose" userId="5a1598ef78992c55" providerId="LiveId" clId="{011B0279-BC89-4422-9A28-59A7BAD85103}" dt="2023-05-17T17:55:13.916" v="144" actId="26606"/>
          <ac:spMkLst>
            <pc:docMk/>
            <pc:sldMk cId="1554558190" sldId="290"/>
            <ac:spMk id="13" creationId="{B298CEC4-AAEA-44CE-9159-E949362D42B4}"/>
          </ac:spMkLst>
        </pc:spChg>
        <pc:picChg chg="add mod">
          <ac:chgData name="Emily Crose" userId="5a1598ef78992c55" providerId="LiveId" clId="{011B0279-BC89-4422-9A28-59A7BAD85103}" dt="2023-05-17T17:55:18.782" v="145" actId="27614"/>
          <ac:picMkLst>
            <pc:docMk/>
            <pc:sldMk cId="1554558190" sldId="290"/>
            <ac:picMk id="3" creationId="{4CF4BFD4-5EA3-24DF-1201-CDCC09332CE1}"/>
          </ac:picMkLst>
        </pc:picChg>
      </pc:sldChg>
      <pc:sldChg chg="del">
        <pc:chgData name="Emily Crose" userId="5a1598ef78992c55" providerId="LiveId" clId="{011B0279-BC89-4422-9A28-59A7BAD85103}" dt="2023-05-11T15:17:59.369" v="0" actId="2696"/>
        <pc:sldMkLst>
          <pc:docMk/>
          <pc:sldMk cId="2397267575" sldId="291"/>
        </pc:sldMkLst>
      </pc:sldChg>
      <pc:sldChg chg="addSp modSp new mod">
        <pc:chgData name="Emily Crose" userId="5a1598ef78992c55" providerId="LiveId" clId="{011B0279-BC89-4422-9A28-59A7BAD85103}" dt="2023-05-17T17:57:47.689" v="149" actId="962"/>
        <pc:sldMkLst>
          <pc:docMk/>
          <pc:sldMk cId="2514804047" sldId="291"/>
        </pc:sldMkLst>
        <pc:picChg chg="add mod">
          <ac:chgData name="Emily Crose" userId="5a1598ef78992c55" providerId="LiveId" clId="{011B0279-BC89-4422-9A28-59A7BAD85103}" dt="2023-05-17T17:57:47.689" v="149" actId="962"/>
          <ac:picMkLst>
            <pc:docMk/>
            <pc:sldMk cId="2514804047" sldId="291"/>
            <ac:picMk id="3" creationId="{0C39C174-8693-4C6E-AC30-1A6821539E78}"/>
          </ac:picMkLst>
        </pc:picChg>
      </pc:sldChg>
      <pc:sldChg chg="addSp modSp new mod setBg setClrOvrMap modNotesTx">
        <pc:chgData name="Emily Crose" userId="5a1598ef78992c55" providerId="LiveId" clId="{011B0279-BC89-4422-9A28-59A7BAD85103}" dt="2023-05-17T17:59:46.873" v="336" actId="26606"/>
        <pc:sldMkLst>
          <pc:docMk/>
          <pc:sldMk cId="1625938931" sldId="292"/>
        </pc:sldMkLst>
        <pc:spChg chg="mod">
          <ac:chgData name="Emily Crose" userId="5a1598ef78992c55" providerId="LiveId" clId="{011B0279-BC89-4422-9A28-59A7BAD85103}" dt="2023-05-17T17:59:46.873" v="336" actId="26606"/>
          <ac:spMkLst>
            <pc:docMk/>
            <pc:sldMk cId="1625938931" sldId="292"/>
            <ac:spMk id="2" creationId="{7BA65D50-21B2-383A-4CD7-1511012E5F10}"/>
          </ac:spMkLst>
        </pc:spChg>
        <pc:picChg chg="add mod">
          <ac:chgData name="Emily Crose" userId="5a1598ef78992c55" providerId="LiveId" clId="{011B0279-BC89-4422-9A28-59A7BAD85103}" dt="2023-05-17T17:59:46.873" v="336" actId="26606"/>
          <ac:picMkLst>
            <pc:docMk/>
            <pc:sldMk cId="1625938931" sldId="292"/>
            <ac:picMk id="4" creationId="{A36DAEF4-EF4A-C27F-3284-4E759BC5356C}"/>
          </ac:picMkLst>
        </pc:picChg>
      </pc:sldChg>
      <pc:sldChg chg="del">
        <pc:chgData name="Emily Crose" userId="5a1598ef78992c55" providerId="LiveId" clId="{011B0279-BC89-4422-9A28-59A7BAD85103}" dt="2023-05-11T15:29:10.815" v="1" actId="2696"/>
        <pc:sldMkLst>
          <pc:docMk/>
          <pc:sldMk cId="2072247977" sldId="292"/>
        </pc:sldMkLst>
      </pc:sldChg>
      <pc:sldChg chg="del">
        <pc:chgData name="Emily Crose" userId="5a1598ef78992c55" providerId="LiveId" clId="{011B0279-BC89-4422-9A28-59A7BAD85103}" dt="2023-05-11T15:29:10.815" v="1" actId="2696"/>
        <pc:sldMkLst>
          <pc:docMk/>
          <pc:sldMk cId="1665156498" sldId="293"/>
        </pc:sldMkLst>
      </pc:sldChg>
      <pc:sldChg chg="addSp delSp modSp new mod setBg modClrScheme delDesignElem chgLayout">
        <pc:chgData name="Emily Crose" userId="5a1598ef78992c55" providerId="LiveId" clId="{011B0279-BC89-4422-9A28-59A7BAD85103}" dt="2023-05-17T18:09:10.520" v="722" actId="26606"/>
        <pc:sldMkLst>
          <pc:docMk/>
          <pc:sldMk cId="1692876030" sldId="293"/>
        </pc:sldMkLst>
        <pc:spChg chg="mod ord">
          <ac:chgData name="Emily Crose" userId="5a1598ef78992c55" providerId="LiveId" clId="{011B0279-BC89-4422-9A28-59A7BAD85103}" dt="2023-05-17T18:09:10.520" v="722" actId="26606"/>
          <ac:spMkLst>
            <pc:docMk/>
            <pc:sldMk cId="1692876030" sldId="293"/>
            <ac:spMk id="2" creationId="{8B323D65-AE22-9B2E-57B3-7F02188923E2}"/>
          </ac:spMkLst>
        </pc:spChg>
        <pc:spChg chg="del">
          <ac:chgData name="Emily Crose" userId="5a1598ef78992c55" providerId="LiveId" clId="{011B0279-BC89-4422-9A28-59A7BAD85103}" dt="2023-05-17T18:08:34.459" v="697"/>
          <ac:spMkLst>
            <pc:docMk/>
            <pc:sldMk cId="1692876030" sldId="293"/>
            <ac:spMk id="3" creationId="{D4D81F63-E32E-DD9A-0DD6-26113F56E37A}"/>
          </ac:spMkLst>
        </pc:spChg>
        <pc:spChg chg="add del">
          <ac:chgData name="Emily Crose" userId="5a1598ef78992c55" providerId="LiveId" clId="{011B0279-BC89-4422-9A28-59A7BAD85103}" dt="2023-05-17T18:09:10.516" v="721" actId="26606"/>
          <ac:spMkLst>
            <pc:docMk/>
            <pc:sldMk cId="1692876030" sldId="293"/>
            <ac:spMk id="7" creationId="{7AD7C5BE-418C-4A44-91BF-28E411F75BCA}"/>
          </ac:spMkLst>
        </pc:spChg>
        <pc:spChg chg="add">
          <ac:chgData name="Emily Crose" userId="5a1598ef78992c55" providerId="LiveId" clId="{011B0279-BC89-4422-9A28-59A7BAD85103}" dt="2023-05-17T18:09:10.520" v="722" actId="26606"/>
          <ac:spMkLst>
            <pc:docMk/>
            <pc:sldMk cId="1692876030" sldId="293"/>
            <ac:spMk id="9" creationId="{EC7FF834-B204-4967-8D47-8BB36EAF0EF5}"/>
          </ac:spMkLst>
        </pc:spChg>
        <pc:spChg chg="add del">
          <ac:chgData name="Emily Crose" userId="5a1598ef78992c55" providerId="LiveId" clId="{011B0279-BC89-4422-9A28-59A7BAD85103}" dt="2023-05-17T18:09:06.288" v="719" actId="700"/>
          <ac:spMkLst>
            <pc:docMk/>
            <pc:sldMk cId="1692876030" sldId="293"/>
            <ac:spMk id="10" creationId="{5FA21C72-692C-49FD-9EB4-DDDDDEBD4BD6}"/>
          </ac:spMkLst>
        </pc:spChg>
        <pc:spChg chg="add">
          <ac:chgData name="Emily Crose" userId="5a1598ef78992c55" providerId="LiveId" clId="{011B0279-BC89-4422-9A28-59A7BAD85103}" dt="2023-05-17T18:09:10.520" v="722" actId="26606"/>
          <ac:spMkLst>
            <pc:docMk/>
            <pc:sldMk cId="1692876030" sldId="293"/>
            <ac:spMk id="11" creationId="{F780A22D-61EA-43E3-BD94-3E39CF902160}"/>
          </ac:spMkLst>
        </pc:spChg>
        <pc:spChg chg="add del">
          <ac:chgData name="Emily Crose" userId="5a1598ef78992c55" providerId="LiveId" clId="{011B0279-BC89-4422-9A28-59A7BAD85103}" dt="2023-05-17T18:09:06.288" v="719" actId="700"/>
          <ac:spMkLst>
            <pc:docMk/>
            <pc:sldMk cId="1692876030" sldId="293"/>
            <ac:spMk id="12" creationId="{FBAF941A-6830-47A3-B63C-7C7B66AEA73B}"/>
          </ac:spMkLst>
        </pc:spChg>
        <pc:picChg chg="add mod ord">
          <ac:chgData name="Emily Crose" userId="5a1598ef78992c55" providerId="LiveId" clId="{011B0279-BC89-4422-9A28-59A7BAD85103}" dt="2023-05-17T18:09:10.520" v="722" actId="26606"/>
          <ac:picMkLst>
            <pc:docMk/>
            <pc:sldMk cId="1692876030" sldId="293"/>
            <ac:picMk id="5" creationId="{52DAB6ED-2F3C-DAA2-4E1F-8C20149A80DD}"/>
          </ac:picMkLst>
        </pc:picChg>
      </pc:sldChg>
      <pc:sldChg chg="addSp delSp modSp new mod setBg">
        <pc:chgData name="Emily Crose" userId="5a1598ef78992c55" providerId="LiveId" clId="{011B0279-BC89-4422-9A28-59A7BAD85103}" dt="2023-05-24T01:50:24.654" v="1934" actId="1076"/>
        <pc:sldMkLst>
          <pc:docMk/>
          <pc:sldMk cId="3026703874" sldId="294"/>
        </pc:sldMkLst>
        <pc:spChg chg="mod">
          <ac:chgData name="Emily Crose" userId="5a1598ef78992c55" providerId="LiveId" clId="{011B0279-BC89-4422-9A28-59A7BAD85103}" dt="2023-05-24T01:49:34.643" v="1926" actId="26606"/>
          <ac:spMkLst>
            <pc:docMk/>
            <pc:sldMk cId="3026703874" sldId="294"/>
            <ac:spMk id="2" creationId="{25D46DD7-679E-0F6B-B57B-0B474B83EA96}"/>
          </ac:spMkLst>
        </pc:spChg>
        <pc:spChg chg="add">
          <ac:chgData name="Emily Crose" userId="5a1598ef78992c55" providerId="LiveId" clId="{011B0279-BC89-4422-9A28-59A7BAD85103}" dt="2023-05-24T01:49:34.643" v="1926" actId="26606"/>
          <ac:spMkLst>
            <pc:docMk/>
            <pc:sldMk cId="3026703874" sldId="294"/>
            <ac:spMk id="9" creationId="{322F38BC-D98D-4D85-8CF7-BA70EEDEDD2A}"/>
          </ac:spMkLst>
        </pc:spChg>
        <pc:spChg chg="add">
          <ac:chgData name="Emily Crose" userId="5a1598ef78992c55" providerId="LiveId" clId="{011B0279-BC89-4422-9A28-59A7BAD85103}" dt="2023-05-24T01:49:34.643" v="1926" actId="26606"/>
          <ac:spMkLst>
            <pc:docMk/>
            <pc:sldMk cId="3026703874" sldId="294"/>
            <ac:spMk id="11" creationId="{B501A2F0-90BE-4D86-9A8A-4390413F74F8}"/>
          </ac:spMkLst>
        </pc:spChg>
        <pc:spChg chg="add">
          <ac:chgData name="Emily Crose" userId="5a1598ef78992c55" providerId="LiveId" clId="{011B0279-BC89-4422-9A28-59A7BAD85103}" dt="2023-05-24T01:49:34.643" v="1926" actId="26606"/>
          <ac:spMkLst>
            <pc:docMk/>
            <pc:sldMk cId="3026703874" sldId="294"/>
            <ac:spMk id="13" creationId="{80F5EB4E-25CD-44CC-AF95-30C9253422EF}"/>
          </ac:spMkLst>
        </pc:spChg>
        <pc:picChg chg="add del mod">
          <ac:chgData name="Emily Crose" userId="5a1598ef78992c55" providerId="LiveId" clId="{011B0279-BC89-4422-9A28-59A7BAD85103}" dt="2023-05-24T01:50:01.172" v="1927" actId="478"/>
          <ac:picMkLst>
            <pc:docMk/>
            <pc:sldMk cId="3026703874" sldId="294"/>
            <ac:picMk id="4" creationId="{0577D9EF-8723-7574-1E29-23BFFA12E9A1}"/>
          </ac:picMkLst>
        </pc:picChg>
        <pc:picChg chg="add mod">
          <ac:chgData name="Emily Crose" userId="5a1598ef78992c55" providerId="LiveId" clId="{011B0279-BC89-4422-9A28-59A7BAD85103}" dt="2023-05-24T01:50:24.654" v="1934" actId="1076"/>
          <ac:picMkLst>
            <pc:docMk/>
            <pc:sldMk cId="3026703874" sldId="294"/>
            <ac:picMk id="6" creationId="{FF38E760-D92F-5854-811A-D872E55646D6}"/>
          </ac:picMkLst>
        </pc:picChg>
      </pc:sldChg>
      <pc:sldChg chg="del">
        <pc:chgData name="Emily Crose" userId="5a1598ef78992c55" providerId="LiveId" clId="{011B0279-BC89-4422-9A28-59A7BAD85103}" dt="2023-05-11T15:17:59.369" v="0" actId="2696"/>
        <pc:sldMkLst>
          <pc:docMk/>
          <pc:sldMk cId="3782519446" sldId="294"/>
        </pc:sldMkLst>
      </pc:sldChg>
      <pc:sldChg chg="addSp delSp modSp new mod setBg">
        <pc:chgData name="Emily Crose" userId="5a1598ef78992c55" providerId="LiveId" clId="{011B0279-BC89-4422-9A28-59A7BAD85103}" dt="2023-05-24T01:43:23.235" v="1922" actId="26606"/>
        <pc:sldMkLst>
          <pc:docMk/>
          <pc:sldMk cId="192469727" sldId="295"/>
        </pc:sldMkLst>
        <pc:spChg chg="mod">
          <ac:chgData name="Emily Crose" userId="5a1598ef78992c55" providerId="LiveId" clId="{011B0279-BC89-4422-9A28-59A7BAD85103}" dt="2023-05-24T01:43:23.235" v="1922" actId="26606"/>
          <ac:spMkLst>
            <pc:docMk/>
            <pc:sldMk cId="192469727" sldId="295"/>
            <ac:spMk id="2" creationId="{8603066F-EE8D-5EFE-D65B-CF361D5EE2CB}"/>
          </ac:spMkLst>
        </pc:spChg>
        <pc:spChg chg="add del">
          <ac:chgData name="Emily Crose" userId="5a1598ef78992c55" providerId="LiveId" clId="{011B0279-BC89-4422-9A28-59A7BAD85103}" dt="2023-05-24T01:43:23.229" v="1921" actId="26606"/>
          <ac:spMkLst>
            <pc:docMk/>
            <pc:sldMk cId="192469727" sldId="295"/>
            <ac:spMk id="9" creationId="{23D9B6CF-87DD-47C7-B38D-7C5353D4DC9D}"/>
          </ac:spMkLst>
        </pc:spChg>
        <pc:spChg chg="add del">
          <ac:chgData name="Emily Crose" userId="5a1598ef78992c55" providerId="LiveId" clId="{011B0279-BC89-4422-9A28-59A7BAD85103}" dt="2023-05-24T01:43:23.229" v="1921" actId="26606"/>
          <ac:spMkLst>
            <pc:docMk/>
            <pc:sldMk cId="192469727" sldId="295"/>
            <ac:spMk id="11" creationId="{EFE2328B-DA12-4B90-BD82-3CCF13AF6C83}"/>
          </ac:spMkLst>
        </pc:spChg>
        <pc:spChg chg="add del">
          <ac:chgData name="Emily Crose" userId="5a1598ef78992c55" providerId="LiveId" clId="{011B0279-BC89-4422-9A28-59A7BAD85103}" dt="2023-05-24T01:43:23.229" v="1921" actId="26606"/>
          <ac:spMkLst>
            <pc:docMk/>
            <pc:sldMk cId="192469727" sldId="295"/>
            <ac:spMk id="13" creationId="{F77FF0B6-332F-4842-A5F8-EA360BD5FF84}"/>
          </ac:spMkLst>
        </pc:spChg>
        <pc:spChg chg="add">
          <ac:chgData name="Emily Crose" userId="5a1598ef78992c55" providerId="LiveId" clId="{011B0279-BC89-4422-9A28-59A7BAD85103}" dt="2023-05-24T01:43:23.235" v="1922" actId="26606"/>
          <ac:spMkLst>
            <pc:docMk/>
            <pc:sldMk cId="192469727" sldId="295"/>
            <ac:spMk id="15" creationId="{5E373D23-9552-4D00-A685-F29249A5AC81}"/>
          </ac:spMkLst>
        </pc:spChg>
        <pc:spChg chg="add">
          <ac:chgData name="Emily Crose" userId="5a1598ef78992c55" providerId="LiveId" clId="{011B0279-BC89-4422-9A28-59A7BAD85103}" dt="2023-05-24T01:43:23.235" v="1922" actId="26606"/>
          <ac:spMkLst>
            <pc:docMk/>
            <pc:sldMk cId="192469727" sldId="295"/>
            <ac:spMk id="16" creationId="{D3E24867-6016-44FF-BCAF-4A8082CA8E0E}"/>
          </ac:spMkLst>
        </pc:spChg>
        <pc:spChg chg="add">
          <ac:chgData name="Emily Crose" userId="5a1598ef78992c55" providerId="LiveId" clId="{011B0279-BC89-4422-9A28-59A7BAD85103}" dt="2023-05-24T01:43:23.235" v="1922" actId="26606"/>
          <ac:spMkLst>
            <pc:docMk/>
            <pc:sldMk cId="192469727" sldId="295"/>
            <ac:spMk id="17" creationId="{12C1B0C5-B3ED-4F12-BA2C-00F26D2A65EE}"/>
          </ac:spMkLst>
        </pc:spChg>
        <pc:picChg chg="add mod">
          <ac:chgData name="Emily Crose" userId="5a1598ef78992c55" providerId="LiveId" clId="{011B0279-BC89-4422-9A28-59A7BAD85103}" dt="2023-05-24T01:43:23.235" v="1922" actId="26606"/>
          <ac:picMkLst>
            <pc:docMk/>
            <pc:sldMk cId="192469727" sldId="295"/>
            <ac:picMk id="4" creationId="{BDDFB96B-07DC-B567-5283-23B64AE47179}"/>
          </ac:picMkLst>
        </pc:picChg>
      </pc:sldChg>
      <pc:sldChg chg="del">
        <pc:chgData name="Emily Crose" userId="5a1598ef78992c55" providerId="LiveId" clId="{011B0279-BC89-4422-9A28-59A7BAD85103}" dt="2023-05-11T15:29:10.815" v="1" actId="2696"/>
        <pc:sldMkLst>
          <pc:docMk/>
          <pc:sldMk cId="1819572938" sldId="295"/>
        </pc:sldMkLst>
      </pc:sldChg>
      <pc:sldChg chg="addSp modSp new mod setBg">
        <pc:chgData name="Emily Crose" userId="5a1598ef78992c55" providerId="LiveId" clId="{011B0279-BC89-4422-9A28-59A7BAD85103}" dt="2023-05-24T01:42:00.286" v="1911" actId="20577"/>
        <pc:sldMkLst>
          <pc:docMk/>
          <pc:sldMk cId="1673074294" sldId="296"/>
        </pc:sldMkLst>
        <pc:spChg chg="mod">
          <ac:chgData name="Emily Crose" userId="5a1598ef78992c55" providerId="LiveId" clId="{011B0279-BC89-4422-9A28-59A7BAD85103}" dt="2023-05-24T01:42:00.286" v="1911" actId="20577"/>
          <ac:spMkLst>
            <pc:docMk/>
            <pc:sldMk cId="1673074294" sldId="296"/>
            <ac:spMk id="2" creationId="{FD2700FE-8F7A-BF12-3610-289911C36193}"/>
          </ac:spMkLst>
        </pc:spChg>
        <pc:spChg chg="add">
          <ac:chgData name="Emily Crose" userId="5a1598ef78992c55" providerId="LiveId" clId="{011B0279-BC89-4422-9A28-59A7BAD85103}" dt="2023-05-24T01:38:49.094" v="1905" actId="26606"/>
          <ac:spMkLst>
            <pc:docMk/>
            <pc:sldMk cId="1673074294" sldId="296"/>
            <ac:spMk id="9" creationId="{0033E82B-6FB2-4161-A161-ED30DBDE9DEB}"/>
          </ac:spMkLst>
        </pc:spChg>
        <pc:picChg chg="add mod">
          <ac:chgData name="Emily Crose" userId="5a1598ef78992c55" providerId="LiveId" clId="{011B0279-BC89-4422-9A28-59A7BAD85103}" dt="2023-05-24T01:38:49.094" v="1905" actId="26606"/>
          <ac:picMkLst>
            <pc:docMk/>
            <pc:sldMk cId="1673074294" sldId="296"/>
            <ac:picMk id="4" creationId="{3B0BC288-3499-260C-740D-51F38EC28B7F}"/>
          </ac:picMkLst>
        </pc:picChg>
      </pc:sldChg>
      <pc:sldChg chg="del">
        <pc:chgData name="Emily Crose" userId="5a1598ef78992c55" providerId="LiveId" clId="{011B0279-BC89-4422-9A28-59A7BAD85103}" dt="2023-05-11T15:29:10.815" v="1" actId="2696"/>
        <pc:sldMkLst>
          <pc:docMk/>
          <pc:sldMk cId="2541419034" sldId="296"/>
        </pc:sldMkLst>
      </pc:sldChg>
      <pc:sldChg chg="addSp modSp new mod setBg">
        <pc:chgData name="Emily Crose" userId="5a1598ef78992c55" providerId="LiveId" clId="{011B0279-BC89-4422-9A28-59A7BAD85103}" dt="2023-05-24T01:41:56.499" v="1910" actId="20577"/>
        <pc:sldMkLst>
          <pc:docMk/>
          <pc:sldMk cId="3475228074" sldId="297"/>
        </pc:sldMkLst>
        <pc:spChg chg="mod">
          <ac:chgData name="Emily Crose" userId="5a1598ef78992c55" providerId="LiveId" clId="{011B0279-BC89-4422-9A28-59A7BAD85103}" dt="2023-05-24T01:41:56.499" v="1910" actId="20577"/>
          <ac:spMkLst>
            <pc:docMk/>
            <pc:sldMk cId="3475228074" sldId="297"/>
            <ac:spMk id="2" creationId="{953A9AB8-FAC9-D9CC-3851-A4247DDF9632}"/>
          </ac:spMkLst>
        </pc:spChg>
        <pc:spChg chg="add">
          <ac:chgData name="Emily Crose" userId="5a1598ef78992c55" providerId="LiveId" clId="{011B0279-BC89-4422-9A28-59A7BAD85103}" dt="2023-05-24T01:41:50.621" v="1909" actId="26606"/>
          <ac:spMkLst>
            <pc:docMk/>
            <pc:sldMk cId="3475228074" sldId="297"/>
            <ac:spMk id="9" creationId="{23D9B6CF-87DD-47C7-B38D-7C5353D4DC9D}"/>
          </ac:spMkLst>
        </pc:spChg>
        <pc:spChg chg="add">
          <ac:chgData name="Emily Crose" userId="5a1598ef78992c55" providerId="LiveId" clId="{011B0279-BC89-4422-9A28-59A7BAD85103}" dt="2023-05-24T01:41:50.621" v="1909" actId="26606"/>
          <ac:spMkLst>
            <pc:docMk/>
            <pc:sldMk cId="3475228074" sldId="297"/>
            <ac:spMk id="11" creationId="{EFE2328B-DA12-4B90-BD82-3CCF13AF6C83}"/>
          </ac:spMkLst>
        </pc:spChg>
        <pc:spChg chg="add">
          <ac:chgData name="Emily Crose" userId="5a1598ef78992c55" providerId="LiveId" clId="{011B0279-BC89-4422-9A28-59A7BAD85103}" dt="2023-05-24T01:41:50.621" v="1909" actId="26606"/>
          <ac:spMkLst>
            <pc:docMk/>
            <pc:sldMk cId="3475228074" sldId="297"/>
            <ac:spMk id="13" creationId="{F77FF0B6-332F-4842-A5F8-EA360BD5FF84}"/>
          </ac:spMkLst>
        </pc:spChg>
        <pc:picChg chg="add mod">
          <ac:chgData name="Emily Crose" userId="5a1598ef78992c55" providerId="LiveId" clId="{011B0279-BC89-4422-9A28-59A7BAD85103}" dt="2023-05-24T01:41:50.621" v="1909" actId="26606"/>
          <ac:picMkLst>
            <pc:docMk/>
            <pc:sldMk cId="3475228074" sldId="297"/>
            <ac:picMk id="4" creationId="{5E0F01D8-272F-BC57-6C8C-EC39F19C99CA}"/>
          </ac:picMkLst>
        </pc:picChg>
      </pc:sldChg>
      <pc:sldChg chg="modSp new mod">
        <pc:chgData name="Emily Crose" userId="5a1598ef78992c55" providerId="LiveId" clId="{011B0279-BC89-4422-9A28-59A7BAD85103}" dt="2023-05-17T18:10:17.737" v="776" actId="20577"/>
        <pc:sldMkLst>
          <pc:docMk/>
          <pc:sldMk cId="2330207658" sldId="298"/>
        </pc:sldMkLst>
        <pc:spChg chg="mod">
          <ac:chgData name="Emily Crose" userId="5a1598ef78992c55" providerId="LiveId" clId="{011B0279-BC89-4422-9A28-59A7BAD85103}" dt="2023-05-17T18:10:17.737" v="776" actId="20577"/>
          <ac:spMkLst>
            <pc:docMk/>
            <pc:sldMk cId="2330207658" sldId="298"/>
            <ac:spMk id="2" creationId="{B38C3151-565E-DACD-1ABC-5C7FAA26930B}"/>
          </ac:spMkLst>
        </pc:spChg>
      </pc:sldChg>
      <pc:sldChg chg="addSp modSp new mod setBg">
        <pc:chgData name="Emily Crose" userId="5a1598ef78992c55" providerId="LiveId" clId="{011B0279-BC89-4422-9A28-59A7BAD85103}" dt="2023-05-17T18:11:31.370" v="797" actId="26606"/>
        <pc:sldMkLst>
          <pc:docMk/>
          <pc:sldMk cId="885238813" sldId="299"/>
        </pc:sldMkLst>
        <pc:spChg chg="mod">
          <ac:chgData name="Emily Crose" userId="5a1598ef78992c55" providerId="LiveId" clId="{011B0279-BC89-4422-9A28-59A7BAD85103}" dt="2023-05-17T18:11:31.370" v="797" actId="26606"/>
          <ac:spMkLst>
            <pc:docMk/>
            <pc:sldMk cId="885238813" sldId="299"/>
            <ac:spMk id="2" creationId="{C4E11513-C145-CB82-E398-063341CBAE60}"/>
          </ac:spMkLst>
        </pc:spChg>
        <pc:spChg chg="add">
          <ac:chgData name="Emily Crose" userId="5a1598ef78992c55" providerId="LiveId" clId="{011B0279-BC89-4422-9A28-59A7BAD85103}" dt="2023-05-17T18:11:31.370" v="797" actId="26606"/>
          <ac:spMkLst>
            <pc:docMk/>
            <pc:sldMk cId="885238813" sldId="299"/>
            <ac:spMk id="9" creationId="{23D9B6CF-87DD-47C7-B38D-7C5353D4DC9D}"/>
          </ac:spMkLst>
        </pc:spChg>
        <pc:spChg chg="add">
          <ac:chgData name="Emily Crose" userId="5a1598ef78992c55" providerId="LiveId" clId="{011B0279-BC89-4422-9A28-59A7BAD85103}" dt="2023-05-17T18:11:31.370" v="797" actId="26606"/>
          <ac:spMkLst>
            <pc:docMk/>
            <pc:sldMk cId="885238813" sldId="299"/>
            <ac:spMk id="11" creationId="{EFE2328B-DA12-4B90-BD82-3CCF13AF6C83}"/>
          </ac:spMkLst>
        </pc:spChg>
        <pc:spChg chg="add">
          <ac:chgData name="Emily Crose" userId="5a1598ef78992c55" providerId="LiveId" clId="{011B0279-BC89-4422-9A28-59A7BAD85103}" dt="2023-05-17T18:11:31.370" v="797" actId="26606"/>
          <ac:spMkLst>
            <pc:docMk/>
            <pc:sldMk cId="885238813" sldId="299"/>
            <ac:spMk id="13" creationId="{F77FF0B6-332F-4842-A5F8-EA360BD5FF84}"/>
          </ac:spMkLst>
        </pc:spChg>
        <pc:picChg chg="add mod">
          <ac:chgData name="Emily Crose" userId="5a1598ef78992c55" providerId="LiveId" clId="{011B0279-BC89-4422-9A28-59A7BAD85103}" dt="2023-05-17T18:11:31.370" v="797" actId="26606"/>
          <ac:picMkLst>
            <pc:docMk/>
            <pc:sldMk cId="885238813" sldId="299"/>
            <ac:picMk id="4" creationId="{03DFB4E5-0EAF-37E4-0297-DDBEBF5D85AD}"/>
          </ac:picMkLst>
        </pc:picChg>
      </pc:sldChg>
      <pc:sldChg chg="addSp delSp modSp add del mod setBg setClrOvrMap">
        <pc:chgData name="Emily Crose" userId="5a1598ef78992c55" providerId="LiveId" clId="{011B0279-BC89-4422-9A28-59A7BAD85103}" dt="2023-05-23T23:56:47.471" v="890" actId="2696"/>
        <pc:sldMkLst>
          <pc:docMk/>
          <pc:sldMk cId="1806608824" sldId="300"/>
        </pc:sldMkLst>
        <pc:spChg chg="mod">
          <ac:chgData name="Emily Crose" userId="5a1598ef78992c55" providerId="LiveId" clId="{011B0279-BC89-4422-9A28-59A7BAD85103}" dt="2023-05-19T13:29:56.587" v="831" actId="26606"/>
          <ac:spMkLst>
            <pc:docMk/>
            <pc:sldMk cId="1806608824" sldId="300"/>
            <ac:spMk id="2" creationId="{8D38055C-DB38-EB4B-6669-F605D6529E50}"/>
          </ac:spMkLst>
        </pc:spChg>
        <pc:spChg chg="mod">
          <ac:chgData name="Emily Crose" userId="5a1598ef78992c55" providerId="LiveId" clId="{011B0279-BC89-4422-9A28-59A7BAD85103}" dt="2023-05-19T13:29:56.587" v="831" actId="26606"/>
          <ac:spMkLst>
            <pc:docMk/>
            <pc:sldMk cId="1806608824" sldId="300"/>
            <ac:spMk id="3" creationId="{C8B57EC0-36E5-FD32-3113-980C3CF7B0A7}"/>
          </ac:spMkLst>
        </pc:spChg>
        <pc:spChg chg="add">
          <ac:chgData name="Emily Crose" userId="5a1598ef78992c55" providerId="LiveId" clId="{011B0279-BC89-4422-9A28-59A7BAD85103}" dt="2023-05-19T13:29:56.587" v="831" actId="26606"/>
          <ac:spMkLst>
            <pc:docMk/>
            <pc:sldMk cId="1806608824" sldId="300"/>
            <ac:spMk id="8" creationId="{2AEFFFF2-9EB4-4B6C-B9F8-2BA3EF89A21C}"/>
          </ac:spMkLst>
        </pc:spChg>
        <pc:spChg chg="add del">
          <ac:chgData name="Emily Crose" userId="5a1598ef78992c55" providerId="LiveId" clId="{011B0279-BC89-4422-9A28-59A7BAD85103}" dt="2023-05-19T13:29:54.239" v="828" actId="26606"/>
          <ac:spMkLst>
            <pc:docMk/>
            <pc:sldMk cId="1806608824" sldId="300"/>
            <ac:spMk id="9" creationId="{68D8C857-9447-4941-8520-9A44A926F4FF}"/>
          </ac:spMkLst>
        </pc:spChg>
        <pc:spChg chg="add">
          <ac:chgData name="Emily Crose" userId="5a1598ef78992c55" providerId="LiveId" clId="{011B0279-BC89-4422-9A28-59A7BAD85103}" dt="2023-05-19T13:29:56.587" v="831" actId="26606"/>
          <ac:spMkLst>
            <pc:docMk/>
            <pc:sldMk cId="1806608824" sldId="300"/>
            <ac:spMk id="10" creationId="{0D65299F-028F-4AFC-B46A-8DB33E20FE4A}"/>
          </ac:spMkLst>
        </pc:spChg>
        <pc:spChg chg="add">
          <ac:chgData name="Emily Crose" userId="5a1598ef78992c55" providerId="LiveId" clId="{011B0279-BC89-4422-9A28-59A7BAD85103}" dt="2023-05-19T13:29:56.587" v="831" actId="26606"/>
          <ac:spMkLst>
            <pc:docMk/>
            <pc:sldMk cId="1806608824" sldId="300"/>
            <ac:spMk id="12" creationId="{BAC87F6E-526A-49B5-995D-42DB656594C9}"/>
          </ac:spMkLst>
        </pc:spChg>
        <pc:picChg chg="add del">
          <ac:chgData name="Emily Crose" userId="5a1598ef78992c55" providerId="LiveId" clId="{011B0279-BC89-4422-9A28-59A7BAD85103}" dt="2023-05-19T13:29:54.239" v="828" actId="26606"/>
          <ac:picMkLst>
            <pc:docMk/>
            <pc:sldMk cId="1806608824" sldId="300"/>
            <ac:picMk id="5" creationId="{A25D4486-1F30-157F-364E-87C37C26022F}"/>
          </ac:picMkLst>
        </pc:picChg>
        <pc:picChg chg="add del">
          <ac:chgData name="Emily Crose" userId="5a1598ef78992c55" providerId="LiveId" clId="{011B0279-BC89-4422-9A28-59A7BAD85103}" dt="2023-05-19T13:29:56.582" v="830" actId="26606"/>
          <ac:picMkLst>
            <pc:docMk/>
            <pc:sldMk cId="1806608824" sldId="300"/>
            <ac:picMk id="11" creationId="{C2B7C90D-B60C-2F78-54AC-CFEDB0AB9CCF}"/>
          </ac:picMkLst>
        </pc:picChg>
      </pc:sldChg>
      <pc:sldChg chg="addSp delSp modSp add del mod setBg setClrOvrMap">
        <pc:chgData name="Emily Crose" userId="5a1598ef78992c55" providerId="LiveId" clId="{011B0279-BC89-4422-9A28-59A7BAD85103}" dt="2023-05-23T23:56:47.471" v="890" actId="2696"/>
        <pc:sldMkLst>
          <pc:docMk/>
          <pc:sldMk cId="543577936" sldId="301"/>
        </pc:sldMkLst>
        <pc:spChg chg="mod ord">
          <ac:chgData name="Emily Crose" userId="5a1598ef78992c55" providerId="LiveId" clId="{011B0279-BC89-4422-9A28-59A7BAD85103}" dt="2023-05-19T13:31:06.857" v="836" actId="26606"/>
          <ac:spMkLst>
            <pc:docMk/>
            <pc:sldMk cId="543577936" sldId="301"/>
            <ac:spMk id="2" creationId="{9F9904BA-EB83-D80E-3C87-76326E256305}"/>
          </ac:spMkLst>
        </pc:spChg>
        <pc:spChg chg="mod">
          <ac:chgData name="Emily Crose" userId="5a1598ef78992c55" providerId="LiveId" clId="{011B0279-BC89-4422-9A28-59A7BAD85103}" dt="2023-05-19T13:31:06.857" v="836" actId="26606"/>
          <ac:spMkLst>
            <pc:docMk/>
            <pc:sldMk cId="543577936" sldId="301"/>
            <ac:spMk id="3" creationId="{9C8D87AB-82A6-389E-B548-03168208847E}"/>
          </ac:spMkLst>
        </pc:spChg>
        <pc:spChg chg="add del">
          <ac:chgData name="Emily Crose" userId="5a1598ef78992c55" providerId="LiveId" clId="{011B0279-BC89-4422-9A28-59A7BAD85103}" dt="2023-05-19T13:31:06.854" v="835" actId="26606"/>
          <ac:spMkLst>
            <pc:docMk/>
            <pc:sldMk cId="543577936" sldId="301"/>
            <ac:spMk id="8" creationId="{84167985-D6E9-40FF-97C0-4B6D373E85C9}"/>
          </ac:spMkLst>
        </pc:spChg>
        <pc:spChg chg="add del">
          <ac:chgData name="Emily Crose" userId="5a1598ef78992c55" providerId="LiveId" clId="{011B0279-BC89-4422-9A28-59A7BAD85103}" dt="2023-05-19T13:31:06.854" v="835" actId="26606"/>
          <ac:spMkLst>
            <pc:docMk/>
            <pc:sldMk cId="543577936" sldId="301"/>
            <ac:spMk id="10" creationId="{68801362-349C-44BE-BEF6-8E926E1D38BC}"/>
          </ac:spMkLst>
        </pc:spChg>
      </pc:sldChg>
      <pc:sldChg chg="addSp modSp add del mod setBg">
        <pc:chgData name="Emily Crose" userId="5a1598ef78992c55" providerId="LiveId" clId="{011B0279-BC89-4422-9A28-59A7BAD85103}" dt="2023-05-23T23:56:47.471" v="890" actId="2696"/>
        <pc:sldMkLst>
          <pc:docMk/>
          <pc:sldMk cId="2572114698" sldId="302"/>
        </pc:sldMkLst>
        <pc:spChg chg="mod">
          <ac:chgData name="Emily Crose" userId="5a1598ef78992c55" providerId="LiveId" clId="{011B0279-BC89-4422-9A28-59A7BAD85103}" dt="2023-05-19T13:32:42.637" v="860" actId="26606"/>
          <ac:spMkLst>
            <pc:docMk/>
            <pc:sldMk cId="2572114698" sldId="302"/>
            <ac:spMk id="2" creationId="{92EAB30D-4E16-2D45-A6BF-9FF8002DAD8A}"/>
          </ac:spMkLst>
        </pc:spChg>
        <pc:spChg chg="add">
          <ac:chgData name="Emily Crose" userId="5a1598ef78992c55" providerId="LiveId" clId="{011B0279-BC89-4422-9A28-59A7BAD85103}" dt="2023-05-19T13:32:42.637" v="860" actId="26606"/>
          <ac:spMkLst>
            <pc:docMk/>
            <pc:sldMk cId="2572114698" sldId="302"/>
            <ac:spMk id="10" creationId="{EC7FF834-B204-4967-8D47-8BB36EAF0EF5}"/>
          </ac:spMkLst>
        </pc:spChg>
        <pc:spChg chg="add">
          <ac:chgData name="Emily Crose" userId="5a1598ef78992c55" providerId="LiveId" clId="{011B0279-BC89-4422-9A28-59A7BAD85103}" dt="2023-05-19T13:32:42.637" v="860" actId="26606"/>
          <ac:spMkLst>
            <pc:docMk/>
            <pc:sldMk cId="2572114698" sldId="302"/>
            <ac:spMk id="12" creationId="{F780A22D-61EA-43E3-BD94-3E39CF902160}"/>
          </ac:spMkLst>
        </pc:spChg>
        <pc:picChg chg="mod">
          <ac:chgData name="Emily Crose" userId="5a1598ef78992c55" providerId="LiveId" clId="{011B0279-BC89-4422-9A28-59A7BAD85103}" dt="2023-05-19T13:32:42.637" v="860" actId="26606"/>
          <ac:picMkLst>
            <pc:docMk/>
            <pc:sldMk cId="2572114698" sldId="302"/>
            <ac:picMk id="5" creationId="{CD411802-6C10-63B2-4CCC-4C31FCB7B6BA}"/>
          </ac:picMkLst>
        </pc:picChg>
      </pc:sldChg>
      <pc:sldChg chg="delSp modSp add del mod setBg setClrOvrMap delDesignElem">
        <pc:chgData name="Emily Crose" userId="5a1598ef78992c55" providerId="LiveId" clId="{011B0279-BC89-4422-9A28-59A7BAD85103}" dt="2023-05-23T23:56:47.471" v="890" actId="2696"/>
        <pc:sldMkLst>
          <pc:docMk/>
          <pc:sldMk cId="4071440447" sldId="303"/>
        </pc:sldMkLst>
        <pc:spChg chg="mod">
          <ac:chgData name="Emily Crose" userId="5a1598ef78992c55" providerId="LiveId" clId="{011B0279-BC89-4422-9A28-59A7BAD85103}" dt="2023-05-19T13:32:47.668" v="861" actId="26606"/>
          <ac:spMkLst>
            <pc:docMk/>
            <pc:sldMk cId="4071440447" sldId="303"/>
            <ac:spMk id="2" creationId="{F0D38242-DC86-3A6E-B3B7-D1C3C0AFE94F}"/>
          </ac:spMkLst>
        </pc:spChg>
        <pc:spChg chg="mod">
          <ac:chgData name="Emily Crose" userId="5a1598ef78992c55" providerId="LiveId" clId="{011B0279-BC89-4422-9A28-59A7BAD85103}" dt="2023-05-19T13:32:47.668" v="861" actId="26606"/>
          <ac:spMkLst>
            <pc:docMk/>
            <pc:sldMk cId="4071440447" sldId="303"/>
            <ac:spMk id="3" creationId="{8FE505C2-50F6-30DB-CFB3-01D0D325516F}"/>
          </ac:spMkLst>
        </pc:spChg>
        <pc:spChg chg="del">
          <ac:chgData name="Emily Crose" userId="5a1598ef78992c55" providerId="LiveId" clId="{011B0279-BC89-4422-9A28-59A7BAD85103}" dt="2023-05-17T18:30:24.263" v="810"/>
          <ac:spMkLst>
            <pc:docMk/>
            <pc:sldMk cId="4071440447" sldId="303"/>
            <ac:spMk id="14" creationId="{37D54B6C-87D0-4C03-8335-3955179D2B5B}"/>
          </ac:spMkLst>
        </pc:spChg>
        <pc:picChg chg="mod">
          <ac:chgData name="Emily Crose" userId="5a1598ef78992c55" providerId="LiveId" clId="{011B0279-BC89-4422-9A28-59A7BAD85103}" dt="2023-05-19T13:32:47.668" v="861" actId="26606"/>
          <ac:picMkLst>
            <pc:docMk/>
            <pc:sldMk cId="4071440447" sldId="303"/>
            <ac:picMk id="5" creationId="{E65D158D-924C-42EB-BD0B-55270F126CEB}"/>
          </ac:picMkLst>
        </pc:picChg>
      </pc:sldChg>
      <pc:sldChg chg="addSp delSp modSp add del mod setBg delDesignElem">
        <pc:chgData name="Emily Crose" userId="5a1598ef78992c55" providerId="LiveId" clId="{011B0279-BC89-4422-9A28-59A7BAD85103}" dt="2023-05-23T23:56:47.471" v="890" actId="2696"/>
        <pc:sldMkLst>
          <pc:docMk/>
          <pc:sldMk cId="272553218" sldId="304"/>
        </pc:sldMkLst>
        <pc:spChg chg="add">
          <ac:chgData name="Emily Crose" userId="5a1598ef78992c55" providerId="LiveId" clId="{011B0279-BC89-4422-9A28-59A7BAD85103}" dt="2023-05-19T13:31:10.913" v="837" actId="26606"/>
          <ac:spMkLst>
            <pc:docMk/>
            <pc:sldMk cId="272553218" sldId="304"/>
            <ac:spMk id="7" creationId="{466A9AE5-69DF-4153-B35A-94BDEF32EB06}"/>
          </ac:spMkLst>
        </pc:spChg>
        <pc:spChg chg="del">
          <ac:chgData name="Emily Crose" userId="5a1598ef78992c55" providerId="LiveId" clId="{011B0279-BC89-4422-9A28-59A7BAD85103}" dt="2023-05-17T18:30:24.263" v="810"/>
          <ac:spMkLst>
            <pc:docMk/>
            <pc:sldMk cId="272553218" sldId="304"/>
            <ac:spMk id="10" creationId="{D64A12F0-8158-4372-9761-AD0A6ED30C2E}"/>
          </ac:spMkLst>
        </pc:spChg>
        <pc:spChg chg="add">
          <ac:chgData name="Emily Crose" userId="5a1598ef78992c55" providerId="LiveId" clId="{011B0279-BC89-4422-9A28-59A7BAD85103}" dt="2023-05-19T13:31:10.913" v="837" actId="26606"/>
          <ac:spMkLst>
            <pc:docMk/>
            <pc:sldMk cId="272553218" sldId="304"/>
            <ac:spMk id="12" creationId="{159B5318-27A8-4E50-80D9-B92D4F28EA61}"/>
          </ac:spMkLst>
        </pc:spChg>
        <pc:picChg chg="mod">
          <ac:chgData name="Emily Crose" userId="5a1598ef78992c55" providerId="LiveId" clId="{011B0279-BC89-4422-9A28-59A7BAD85103}" dt="2023-05-19T13:31:10.913" v="837" actId="26606"/>
          <ac:picMkLst>
            <pc:docMk/>
            <pc:sldMk cId="272553218" sldId="304"/>
            <ac:picMk id="5" creationId="{C9F2630B-6A70-6167-F37D-97831177EA64}"/>
          </ac:picMkLst>
        </pc:picChg>
      </pc:sldChg>
      <pc:sldChg chg="addSp modSp add del mod setBg">
        <pc:chgData name="Emily Crose" userId="5a1598ef78992c55" providerId="LiveId" clId="{011B0279-BC89-4422-9A28-59A7BAD85103}" dt="2023-05-23T23:56:47.471" v="890" actId="2696"/>
        <pc:sldMkLst>
          <pc:docMk/>
          <pc:sldMk cId="3697047610" sldId="305"/>
        </pc:sldMkLst>
        <pc:spChg chg="mod">
          <ac:chgData name="Emily Crose" userId="5a1598ef78992c55" providerId="LiveId" clId="{011B0279-BC89-4422-9A28-59A7BAD85103}" dt="2023-05-19T13:30:01.113" v="832" actId="26606"/>
          <ac:spMkLst>
            <pc:docMk/>
            <pc:sldMk cId="3697047610" sldId="305"/>
            <ac:spMk id="2" creationId="{0F8A9B09-5002-4072-2245-008EFB3DBEA4}"/>
          </ac:spMkLst>
        </pc:spChg>
        <pc:spChg chg="add">
          <ac:chgData name="Emily Crose" userId="5a1598ef78992c55" providerId="LiveId" clId="{011B0279-BC89-4422-9A28-59A7BAD85103}" dt="2023-05-19T13:30:01.113" v="832" actId="26606"/>
          <ac:spMkLst>
            <pc:docMk/>
            <pc:sldMk cId="3697047610" sldId="305"/>
            <ac:spMk id="10" creationId="{EC7FF834-B204-4967-8D47-8BB36EAF0EF5}"/>
          </ac:spMkLst>
        </pc:spChg>
        <pc:spChg chg="add">
          <ac:chgData name="Emily Crose" userId="5a1598ef78992c55" providerId="LiveId" clId="{011B0279-BC89-4422-9A28-59A7BAD85103}" dt="2023-05-19T13:30:01.113" v="832" actId="26606"/>
          <ac:spMkLst>
            <pc:docMk/>
            <pc:sldMk cId="3697047610" sldId="305"/>
            <ac:spMk id="12" creationId="{F780A22D-61EA-43E3-BD94-3E39CF902160}"/>
          </ac:spMkLst>
        </pc:spChg>
        <pc:picChg chg="mod">
          <ac:chgData name="Emily Crose" userId="5a1598ef78992c55" providerId="LiveId" clId="{011B0279-BC89-4422-9A28-59A7BAD85103}" dt="2023-05-19T13:30:01.113" v="832" actId="26606"/>
          <ac:picMkLst>
            <pc:docMk/>
            <pc:sldMk cId="3697047610" sldId="305"/>
            <ac:picMk id="5" creationId="{84671443-2680-DA6E-F177-D84F2B66BF71}"/>
          </ac:picMkLst>
        </pc:picChg>
      </pc:sldChg>
      <pc:sldChg chg="addSp delSp modSp add del mod setBg delDesignElem">
        <pc:chgData name="Emily Crose" userId="5a1598ef78992c55" providerId="LiveId" clId="{011B0279-BC89-4422-9A28-59A7BAD85103}" dt="2023-05-23T23:56:47.471" v="890" actId="2696"/>
        <pc:sldMkLst>
          <pc:docMk/>
          <pc:sldMk cId="1442831529" sldId="306"/>
        </pc:sldMkLst>
        <pc:spChg chg="mod">
          <ac:chgData name="Emily Crose" userId="5a1598ef78992c55" providerId="LiveId" clId="{011B0279-BC89-4422-9A28-59A7BAD85103}" dt="2023-05-19T13:30:05.163" v="833" actId="26606"/>
          <ac:spMkLst>
            <pc:docMk/>
            <pc:sldMk cId="1442831529" sldId="306"/>
            <ac:spMk id="2" creationId="{14550114-62A8-59B5-B6B1-EBE576F3AB08}"/>
          </ac:spMkLst>
        </pc:spChg>
        <pc:spChg chg="add">
          <ac:chgData name="Emily Crose" userId="5a1598ef78992c55" providerId="LiveId" clId="{011B0279-BC89-4422-9A28-59A7BAD85103}" dt="2023-05-19T13:30:05.163" v="833" actId="26606"/>
          <ac:spMkLst>
            <pc:docMk/>
            <pc:sldMk cId="1442831529" sldId="306"/>
            <ac:spMk id="6" creationId="{EC7FF834-B204-4967-8D47-8BB36EAF0EF5}"/>
          </ac:spMkLst>
        </pc:spChg>
        <pc:spChg chg="del">
          <ac:chgData name="Emily Crose" userId="5a1598ef78992c55" providerId="LiveId" clId="{011B0279-BC89-4422-9A28-59A7BAD85103}" dt="2023-05-17T18:30:24.263" v="810"/>
          <ac:spMkLst>
            <pc:docMk/>
            <pc:sldMk cId="1442831529" sldId="306"/>
            <ac:spMk id="9" creationId="{93A46EEB-10AB-4E52-AF22-A848AE9259F9}"/>
          </ac:spMkLst>
        </pc:spChg>
        <pc:spChg chg="add">
          <ac:chgData name="Emily Crose" userId="5a1598ef78992c55" providerId="LiveId" clId="{011B0279-BC89-4422-9A28-59A7BAD85103}" dt="2023-05-19T13:30:05.163" v="833" actId="26606"/>
          <ac:spMkLst>
            <pc:docMk/>
            <pc:sldMk cId="1442831529" sldId="306"/>
            <ac:spMk id="11" creationId="{F780A22D-61EA-43E3-BD94-3E39CF902160}"/>
          </ac:spMkLst>
        </pc:spChg>
        <pc:picChg chg="mod">
          <ac:chgData name="Emily Crose" userId="5a1598ef78992c55" providerId="LiveId" clId="{011B0279-BC89-4422-9A28-59A7BAD85103}" dt="2023-05-19T13:30:05.163" v="833" actId="26606"/>
          <ac:picMkLst>
            <pc:docMk/>
            <pc:sldMk cId="1442831529" sldId="306"/>
            <ac:picMk id="4" creationId="{CE7776E4-5CA9-56DD-7084-87A6DFE122AE}"/>
          </ac:picMkLst>
        </pc:picChg>
      </pc:sldChg>
      <pc:sldChg chg="addSp delSp modSp add del mod setBg addAnim delDesignElem chgLayout">
        <pc:chgData name="Emily Crose" userId="5a1598ef78992c55" providerId="LiveId" clId="{011B0279-BC89-4422-9A28-59A7BAD85103}" dt="2023-05-23T23:56:47.471" v="890" actId="2696"/>
        <pc:sldMkLst>
          <pc:docMk/>
          <pc:sldMk cId="1996113951" sldId="307"/>
        </pc:sldMkLst>
        <pc:spChg chg="mod ord">
          <ac:chgData name="Emily Crose" userId="5a1598ef78992c55" providerId="LiveId" clId="{011B0279-BC89-4422-9A28-59A7BAD85103}" dt="2023-05-19T13:31:48.911" v="845" actId="26606"/>
          <ac:spMkLst>
            <pc:docMk/>
            <pc:sldMk cId="1996113951" sldId="307"/>
            <ac:spMk id="2" creationId="{9699BB10-D953-4E3C-098C-14C06B316910}"/>
          </ac:spMkLst>
        </pc:spChg>
        <pc:spChg chg="del">
          <ac:chgData name="Emily Crose" userId="5a1598ef78992c55" providerId="LiveId" clId="{011B0279-BC89-4422-9A28-59A7BAD85103}" dt="2023-05-19T13:31:45.890" v="842" actId="700"/>
          <ac:spMkLst>
            <pc:docMk/>
            <pc:sldMk cId="1996113951" sldId="307"/>
            <ac:spMk id="3" creationId="{D80EA98A-E511-4EFE-C174-52517710B712}"/>
          </ac:spMkLst>
        </pc:spChg>
        <pc:spChg chg="add del">
          <ac:chgData name="Emily Crose" userId="5a1598ef78992c55" providerId="LiveId" clId="{011B0279-BC89-4422-9A28-59A7BAD85103}" dt="2023-05-19T13:31:48.909" v="844" actId="26606"/>
          <ac:spMkLst>
            <pc:docMk/>
            <pc:sldMk cId="1996113951" sldId="307"/>
            <ac:spMk id="10" creationId="{6D118E90-A8D1-41A8-B29B-06A3554D99BE}"/>
          </ac:spMkLst>
        </pc:spChg>
        <pc:spChg chg="add del">
          <ac:chgData name="Emily Crose" userId="5a1598ef78992c55" providerId="LiveId" clId="{011B0279-BC89-4422-9A28-59A7BAD85103}" dt="2023-05-19T13:31:48.909" v="844" actId="26606"/>
          <ac:spMkLst>
            <pc:docMk/>
            <pc:sldMk cId="1996113951" sldId="307"/>
            <ac:spMk id="12" creationId="{23737A38-06E9-444D-9349-4EA8F3A8C070}"/>
          </ac:spMkLst>
        </pc:spChg>
        <pc:spChg chg="add del">
          <ac:chgData name="Emily Crose" userId="5a1598ef78992c55" providerId="LiveId" clId="{011B0279-BC89-4422-9A28-59A7BAD85103}" dt="2023-05-19T13:31:48.909" v="844" actId="26606"/>
          <ac:spMkLst>
            <pc:docMk/>
            <pc:sldMk cId="1996113951" sldId="307"/>
            <ac:spMk id="14" creationId="{219FCCB8-5A8A-43BA-B60E-759FC80FF1B0}"/>
          </ac:spMkLst>
        </pc:spChg>
        <pc:picChg chg="mod">
          <ac:chgData name="Emily Crose" userId="5a1598ef78992c55" providerId="LiveId" clId="{011B0279-BC89-4422-9A28-59A7BAD85103}" dt="2023-05-19T13:31:48.911" v="845" actId="26606"/>
          <ac:picMkLst>
            <pc:docMk/>
            <pc:sldMk cId="1996113951" sldId="307"/>
            <ac:picMk id="5" creationId="{D70D4FBC-E1A0-E8C6-7725-0B7F3F68E766}"/>
          </ac:picMkLst>
        </pc:picChg>
        <pc:picChg chg="del">
          <ac:chgData name="Emily Crose" userId="5a1598ef78992c55" providerId="LiveId" clId="{011B0279-BC89-4422-9A28-59A7BAD85103}" dt="2023-05-17T18:30:24.263" v="810"/>
          <ac:picMkLst>
            <pc:docMk/>
            <pc:sldMk cId="1996113951" sldId="307"/>
            <ac:picMk id="9" creationId="{2BFB581C-2142-4222-9A3B-905AD6C09535}"/>
          </ac:picMkLst>
        </pc:picChg>
      </pc:sldChg>
      <pc:sldChg chg="addSp delSp modSp add mod ord setBg delDesignElem">
        <pc:chgData name="Emily Crose" userId="5a1598ef78992c55" providerId="LiveId" clId="{011B0279-BC89-4422-9A28-59A7BAD85103}" dt="2023-05-23T23:57:18.203" v="892"/>
        <pc:sldMkLst>
          <pc:docMk/>
          <pc:sldMk cId="1065589461" sldId="322"/>
        </pc:sldMkLst>
        <pc:spChg chg="mod">
          <ac:chgData name="Emily Crose" userId="5a1598ef78992c55" providerId="LiveId" clId="{011B0279-BC89-4422-9A28-59A7BAD85103}" dt="2023-05-19T13:33:16.541" v="866" actId="26606"/>
          <ac:spMkLst>
            <pc:docMk/>
            <pc:sldMk cId="1065589461" sldId="322"/>
            <ac:spMk id="2" creationId="{A99152C2-7593-CF54-A5EE-70E00ECEE027}"/>
          </ac:spMkLst>
        </pc:spChg>
        <pc:spChg chg="mod">
          <ac:chgData name="Emily Crose" userId="5a1598ef78992c55" providerId="LiveId" clId="{011B0279-BC89-4422-9A28-59A7BAD85103}" dt="2023-05-19T13:33:16.541" v="866" actId="26606"/>
          <ac:spMkLst>
            <pc:docMk/>
            <pc:sldMk cId="1065589461" sldId="322"/>
            <ac:spMk id="3" creationId="{6A4EF3ED-2B73-093F-2986-C07140DA20F3}"/>
          </ac:spMkLst>
        </pc:spChg>
        <pc:spChg chg="add">
          <ac:chgData name="Emily Crose" userId="5a1598ef78992c55" providerId="LiveId" clId="{011B0279-BC89-4422-9A28-59A7BAD85103}" dt="2023-05-19T13:33:16.541" v="866" actId="26606"/>
          <ac:spMkLst>
            <pc:docMk/>
            <pc:sldMk cId="1065589461" sldId="322"/>
            <ac:spMk id="5" creationId="{2AEFFFF2-9EB4-4B6C-B9F8-2BA3EF89A21C}"/>
          </ac:spMkLst>
        </pc:spChg>
        <pc:spChg chg="add">
          <ac:chgData name="Emily Crose" userId="5a1598ef78992c55" providerId="LiveId" clId="{011B0279-BC89-4422-9A28-59A7BAD85103}" dt="2023-05-19T13:33:16.541" v="866" actId="26606"/>
          <ac:spMkLst>
            <pc:docMk/>
            <pc:sldMk cId="1065589461" sldId="322"/>
            <ac:spMk id="6" creationId="{0D65299F-028F-4AFC-B46A-8DB33E20FE4A}"/>
          </ac:spMkLst>
        </pc:spChg>
        <pc:spChg chg="del">
          <ac:chgData name="Emily Crose" userId="5a1598ef78992c55" providerId="LiveId" clId="{011B0279-BC89-4422-9A28-59A7BAD85103}" dt="2023-05-17T18:30:24.263" v="810"/>
          <ac:spMkLst>
            <pc:docMk/>
            <pc:sldMk cId="1065589461" sldId="322"/>
            <ac:spMk id="8" creationId="{9A6C2C86-63BF-47D5-AA3F-905111A238E2}"/>
          </ac:spMkLst>
        </pc:spChg>
        <pc:spChg chg="add">
          <ac:chgData name="Emily Crose" userId="5a1598ef78992c55" providerId="LiveId" clId="{011B0279-BC89-4422-9A28-59A7BAD85103}" dt="2023-05-19T13:33:16.541" v="866" actId="26606"/>
          <ac:spMkLst>
            <pc:docMk/>
            <pc:sldMk cId="1065589461" sldId="322"/>
            <ac:spMk id="12" creationId="{BAC87F6E-526A-49B5-995D-42DB656594C9}"/>
          </ac:spMkLst>
        </pc:spChg>
        <pc:cxnChg chg="del">
          <ac:chgData name="Emily Crose" userId="5a1598ef78992c55" providerId="LiveId" clId="{011B0279-BC89-4422-9A28-59A7BAD85103}" dt="2023-05-17T18:30:24.263" v="810"/>
          <ac:cxnSpMkLst>
            <pc:docMk/>
            <pc:sldMk cId="1065589461" sldId="322"/>
            <ac:cxnSpMk id="10" creationId="{425A0768-3044-4AA9-A889-D2CAA68C517A}"/>
          </ac:cxnSpMkLst>
        </pc:cxnChg>
      </pc:sldChg>
      <pc:sldChg chg="addSp delSp modSp add del mod setBg delDesignElem">
        <pc:chgData name="Emily Crose" userId="5a1598ef78992c55" providerId="LiveId" clId="{011B0279-BC89-4422-9A28-59A7BAD85103}" dt="2023-05-23T23:56:47.471" v="890" actId="2696"/>
        <pc:sldMkLst>
          <pc:docMk/>
          <pc:sldMk cId="3181908058" sldId="323"/>
        </pc:sldMkLst>
        <pc:spChg chg="add">
          <ac:chgData name="Emily Crose" userId="5a1598ef78992c55" providerId="LiveId" clId="{011B0279-BC89-4422-9A28-59A7BAD85103}" dt="2023-05-19T13:29:28.425" v="822" actId="26606"/>
          <ac:spMkLst>
            <pc:docMk/>
            <pc:sldMk cId="3181908058" sldId="323"/>
            <ac:spMk id="5" creationId="{466A9AE5-69DF-4153-B35A-94BDEF32EB06}"/>
          </ac:spMkLst>
        </pc:spChg>
        <pc:spChg chg="del">
          <ac:chgData name="Emily Crose" userId="5a1598ef78992c55" providerId="LiveId" clId="{011B0279-BC89-4422-9A28-59A7BAD85103}" dt="2023-05-17T18:30:24.263" v="810"/>
          <ac:spMkLst>
            <pc:docMk/>
            <pc:sldMk cId="3181908058" sldId="323"/>
            <ac:spMk id="8" creationId="{D64A12F0-8158-4372-9761-AD0A6ED30C2E}"/>
          </ac:spMkLst>
        </pc:spChg>
        <pc:spChg chg="add">
          <ac:chgData name="Emily Crose" userId="5a1598ef78992c55" providerId="LiveId" clId="{011B0279-BC89-4422-9A28-59A7BAD85103}" dt="2023-05-19T13:29:28.425" v="822" actId="26606"/>
          <ac:spMkLst>
            <pc:docMk/>
            <pc:sldMk cId="3181908058" sldId="323"/>
            <ac:spMk id="10" creationId="{159B5318-27A8-4E50-80D9-B92D4F28EA61}"/>
          </ac:spMkLst>
        </pc:spChg>
        <pc:picChg chg="mod">
          <ac:chgData name="Emily Crose" userId="5a1598ef78992c55" providerId="LiveId" clId="{011B0279-BC89-4422-9A28-59A7BAD85103}" dt="2023-05-19T13:29:28.425" v="822" actId="26606"/>
          <ac:picMkLst>
            <pc:docMk/>
            <pc:sldMk cId="3181908058" sldId="323"/>
            <ac:picMk id="3" creationId="{967749FB-3338-5D3D-4AB2-7E19161CD29B}"/>
          </ac:picMkLst>
        </pc:picChg>
      </pc:sldChg>
      <pc:sldChg chg="addSp delSp modSp add del mod setBg">
        <pc:chgData name="Emily Crose" userId="5a1598ef78992c55" providerId="LiveId" clId="{011B0279-BC89-4422-9A28-59A7BAD85103}" dt="2023-05-23T23:56:47.471" v="890" actId="2696"/>
        <pc:sldMkLst>
          <pc:docMk/>
          <pc:sldMk cId="1893047781" sldId="324"/>
        </pc:sldMkLst>
        <pc:spChg chg="mod">
          <ac:chgData name="Emily Crose" userId="5a1598ef78992c55" providerId="LiveId" clId="{011B0279-BC89-4422-9A28-59A7BAD85103}" dt="2023-05-19T13:29:24.492" v="821" actId="26606"/>
          <ac:spMkLst>
            <pc:docMk/>
            <pc:sldMk cId="1893047781" sldId="324"/>
            <ac:spMk id="2" creationId="{77765AE2-1718-9DEE-EB8B-C8D6D858B1B2}"/>
          </ac:spMkLst>
        </pc:spChg>
        <pc:spChg chg="del mod">
          <ac:chgData name="Emily Crose" userId="5a1598ef78992c55" providerId="LiveId" clId="{011B0279-BC89-4422-9A28-59A7BAD85103}" dt="2023-05-19T13:29:24.492" v="821" actId="26606"/>
          <ac:spMkLst>
            <pc:docMk/>
            <pc:sldMk cId="1893047781" sldId="324"/>
            <ac:spMk id="3" creationId="{BF6FF0B3-467F-E5F9-0B84-E364693C3CD8}"/>
          </ac:spMkLst>
        </pc:spChg>
        <pc:spChg chg="add">
          <ac:chgData name="Emily Crose" userId="5a1598ef78992c55" providerId="LiveId" clId="{011B0279-BC89-4422-9A28-59A7BAD85103}" dt="2023-05-19T13:29:24.492" v="821" actId="26606"/>
          <ac:spMkLst>
            <pc:docMk/>
            <pc:sldMk cId="1893047781" sldId="324"/>
            <ac:spMk id="9" creationId="{93F0ADB5-A0B4-4B01-A8C4-FDC34CE22BD4}"/>
          </ac:spMkLst>
        </pc:spChg>
        <pc:spChg chg="add">
          <ac:chgData name="Emily Crose" userId="5a1598ef78992c55" providerId="LiveId" clId="{011B0279-BC89-4422-9A28-59A7BAD85103}" dt="2023-05-19T13:29:24.492" v="821" actId="26606"/>
          <ac:spMkLst>
            <pc:docMk/>
            <pc:sldMk cId="1893047781" sldId="324"/>
            <ac:spMk id="11" creationId="{AA6D0FDE-0241-4C21-A720-A69475358235}"/>
          </ac:spMkLst>
        </pc:spChg>
        <pc:graphicFrameChg chg="add">
          <ac:chgData name="Emily Crose" userId="5a1598ef78992c55" providerId="LiveId" clId="{011B0279-BC89-4422-9A28-59A7BAD85103}" dt="2023-05-19T13:29:24.492" v="821" actId="26606"/>
          <ac:graphicFrameMkLst>
            <pc:docMk/>
            <pc:sldMk cId="1893047781" sldId="324"/>
            <ac:graphicFrameMk id="5" creationId="{F4198F6C-00BC-9FFC-A1E1-0C70B496A4CE}"/>
          </ac:graphicFrameMkLst>
        </pc:graphicFrameChg>
      </pc:sldChg>
      <pc:sldChg chg="addSp delSp modSp add del mod setBg delDesignElem">
        <pc:chgData name="Emily Crose" userId="5a1598ef78992c55" providerId="LiveId" clId="{011B0279-BC89-4422-9A28-59A7BAD85103}" dt="2023-05-23T23:56:47.471" v="890" actId="2696"/>
        <pc:sldMkLst>
          <pc:docMk/>
          <pc:sldMk cId="1818502" sldId="325"/>
        </pc:sldMkLst>
        <pc:spChg chg="mod">
          <ac:chgData name="Emily Crose" userId="5a1598ef78992c55" providerId="LiveId" clId="{011B0279-BC89-4422-9A28-59A7BAD85103}" dt="2023-05-19T13:29:32.970" v="823" actId="26606"/>
          <ac:spMkLst>
            <pc:docMk/>
            <pc:sldMk cId="1818502" sldId="325"/>
            <ac:spMk id="2" creationId="{C376F162-0520-4F35-81C7-E55520C03059}"/>
          </ac:spMkLst>
        </pc:spChg>
        <pc:spChg chg="add">
          <ac:chgData name="Emily Crose" userId="5a1598ef78992c55" providerId="LiveId" clId="{011B0279-BC89-4422-9A28-59A7BAD85103}" dt="2023-05-19T13:29:32.970" v="823" actId="26606"/>
          <ac:spMkLst>
            <pc:docMk/>
            <pc:sldMk cId="1818502" sldId="325"/>
            <ac:spMk id="12" creationId="{419501C6-F015-4273-AF88-E0F6C853899F}"/>
          </ac:spMkLst>
        </pc:spChg>
        <pc:spChg chg="del">
          <ac:chgData name="Emily Crose" userId="5a1598ef78992c55" providerId="LiveId" clId="{011B0279-BC89-4422-9A28-59A7BAD85103}" dt="2023-05-17T18:30:24.263" v="810"/>
          <ac:spMkLst>
            <pc:docMk/>
            <pc:sldMk cId="1818502" sldId="325"/>
            <ac:spMk id="15" creationId="{93A46EEB-10AB-4E52-AF22-A848AE9259F9}"/>
          </ac:spMkLst>
        </pc:spChg>
        <pc:spChg chg="add">
          <ac:chgData name="Emily Crose" userId="5a1598ef78992c55" providerId="LiveId" clId="{011B0279-BC89-4422-9A28-59A7BAD85103}" dt="2023-05-19T13:29:32.970" v="823" actId="26606"/>
          <ac:spMkLst>
            <pc:docMk/>
            <pc:sldMk cId="1818502" sldId="325"/>
            <ac:spMk id="17" creationId="{CA677DB7-5829-45BD-9754-5EC484CC4253}"/>
          </ac:spMkLst>
        </pc:spChg>
        <pc:picChg chg="mod">
          <ac:chgData name="Emily Crose" userId="5a1598ef78992c55" providerId="LiveId" clId="{011B0279-BC89-4422-9A28-59A7BAD85103}" dt="2023-05-19T13:29:32.970" v="823" actId="26606"/>
          <ac:picMkLst>
            <pc:docMk/>
            <pc:sldMk cId="1818502" sldId="325"/>
            <ac:picMk id="10" creationId="{5E7F754C-9343-4B29-6B81-5474334F60B8}"/>
          </ac:picMkLst>
        </pc:picChg>
      </pc:sldChg>
      <pc:sldChg chg="delSp modSp add del mod setBg addAnim setClrOvrMap chgLayout">
        <pc:chgData name="Emily Crose" userId="5a1598ef78992c55" providerId="LiveId" clId="{011B0279-BC89-4422-9A28-59A7BAD85103}" dt="2023-05-23T23:56:47.471" v="890" actId="2696"/>
        <pc:sldMkLst>
          <pc:docMk/>
          <pc:sldMk cId="1548747384" sldId="326"/>
        </pc:sldMkLst>
        <pc:spChg chg="mod ord">
          <ac:chgData name="Emily Crose" userId="5a1598ef78992c55" providerId="LiveId" clId="{011B0279-BC89-4422-9A28-59A7BAD85103}" dt="2023-05-19T13:29:44.810" v="825" actId="26606"/>
          <ac:spMkLst>
            <pc:docMk/>
            <pc:sldMk cId="1548747384" sldId="326"/>
            <ac:spMk id="2" creationId="{6D86991D-1189-D333-F014-64C190A80744}"/>
          </ac:spMkLst>
        </pc:spChg>
        <pc:spChg chg="del">
          <ac:chgData name="Emily Crose" userId="5a1598ef78992c55" providerId="LiveId" clId="{011B0279-BC89-4422-9A28-59A7BAD85103}" dt="2023-05-19T13:29:41.321" v="824" actId="700"/>
          <ac:spMkLst>
            <pc:docMk/>
            <pc:sldMk cId="1548747384" sldId="326"/>
            <ac:spMk id="4" creationId="{3C3D707B-820F-D76E-ECC1-76520A4DFA07}"/>
          </ac:spMkLst>
        </pc:spChg>
        <pc:picChg chg="mod">
          <ac:chgData name="Emily Crose" userId="5a1598ef78992c55" providerId="LiveId" clId="{011B0279-BC89-4422-9A28-59A7BAD85103}" dt="2023-05-19T13:29:44.810" v="825" actId="26606"/>
          <ac:picMkLst>
            <pc:docMk/>
            <pc:sldMk cId="1548747384" sldId="326"/>
            <ac:picMk id="6" creationId="{F67A1A16-D616-C42D-174A-DCEFE7B72BCB}"/>
          </ac:picMkLst>
        </pc:picChg>
      </pc:sldChg>
      <pc:sldChg chg="addSp modSp add del mod setBg">
        <pc:chgData name="Emily Crose" userId="5a1598ef78992c55" providerId="LiveId" clId="{011B0279-BC89-4422-9A28-59A7BAD85103}" dt="2023-05-23T23:56:47.471" v="890" actId="2696"/>
        <pc:sldMkLst>
          <pc:docMk/>
          <pc:sldMk cId="1298378401" sldId="327"/>
        </pc:sldMkLst>
        <pc:spChg chg="mod">
          <ac:chgData name="Emily Crose" userId="5a1598ef78992c55" providerId="LiveId" clId="{011B0279-BC89-4422-9A28-59A7BAD85103}" dt="2023-05-19T13:31:35.998" v="840" actId="26606"/>
          <ac:spMkLst>
            <pc:docMk/>
            <pc:sldMk cId="1298378401" sldId="327"/>
            <ac:spMk id="2" creationId="{47236956-D458-3C7F-DF4D-2B9269281AC3}"/>
          </ac:spMkLst>
        </pc:spChg>
        <pc:spChg chg="add">
          <ac:chgData name="Emily Crose" userId="5a1598ef78992c55" providerId="LiveId" clId="{011B0279-BC89-4422-9A28-59A7BAD85103}" dt="2023-05-19T13:31:35.998" v="840" actId="26606"/>
          <ac:spMkLst>
            <pc:docMk/>
            <pc:sldMk cId="1298378401" sldId="327"/>
            <ac:spMk id="10" creationId="{6D118E90-A8D1-41A8-B29B-06A3554D99BE}"/>
          </ac:spMkLst>
        </pc:spChg>
        <pc:spChg chg="add">
          <ac:chgData name="Emily Crose" userId="5a1598ef78992c55" providerId="LiveId" clId="{011B0279-BC89-4422-9A28-59A7BAD85103}" dt="2023-05-19T13:31:35.998" v="840" actId="26606"/>
          <ac:spMkLst>
            <pc:docMk/>
            <pc:sldMk cId="1298378401" sldId="327"/>
            <ac:spMk id="12" creationId="{23737A38-06E9-444D-9349-4EA8F3A8C070}"/>
          </ac:spMkLst>
        </pc:spChg>
        <pc:spChg chg="add">
          <ac:chgData name="Emily Crose" userId="5a1598ef78992c55" providerId="LiveId" clId="{011B0279-BC89-4422-9A28-59A7BAD85103}" dt="2023-05-19T13:31:35.998" v="840" actId="26606"/>
          <ac:spMkLst>
            <pc:docMk/>
            <pc:sldMk cId="1298378401" sldId="327"/>
            <ac:spMk id="14" creationId="{219FCCB8-5A8A-43BA-B60E-759FC80FF1B0}"/>
          </ac:spMkLst>
        </pc:spChg>
        <pc:picChg chg="mod">
          <ac:chgData name="Emily Crose" userId="5a1598ef78992c55" providerId="LiveId" clId="{011B0279-BC89-4422-9A28-59A7BAD85103}" dt="2023-05-19T13:31:35.998" v="840" actId="26606"/>
          <ac:picMkLst>
            <pc:docMk/>
            <pc:sldMk cId="1298378401" sldId="327"/>
            <ac:picMk id="5" creationId="{E8E5BF4E-3B88-AC0C-23FA-E114501A1BE1}"/>
          </ac:picMkLst>
        </pc:picChg>
      </pc:sldChg>
      <pc:sldChg chg="addSp delSp modSp add del mod setBg delDesignElem">
        <pc:chgData name="Emily Crose" userId="5a1598ef78992c55" providerId="LiveId" clId="{011B0279-BC89-4422-9A28-59A7BAD85103}" dt="2023-05-23T23:56:47.471" v="890" actId="2696"/>
        <pc:sldMkLst>
          <pc:docMk/>
          <pc:sldMk cId="2202859022" sldId="328"/>
        </pc:sldMkLst>
        <pc:spChg chg="mod">
          <ac:chgData name="Emily Crose" userId="5a1598ef78992c55" providerId="LiveId" clId="{011B0279-BC89-4422-9A28-59A7BAD85103}" dt="2023-05-19T13:31:20.114" v="838" actId="26606"/>
          <ac:spMkLst>
            <pc:docMk/>
            <pc:sldMk cId="2202859022" sldId="328"/>
            <ac:spMk id="2" creationId="{12F1F2F6-A693-9D54-BA57-AE9AD5A95DB8}"/>
          </ac:spMkLst>
        </pc:spChg>
        <pc:spChg chg="del">
          <ac:chgData name="Emily Crose" userId="5a1598ef78992c55" providerId="LiveId" clId="{011B0279-BC89-4422-9A28-59A7BAD85103}" dt="2023-05-17T18:30:24.263" v="810"/>
          <ac:spMkLst>
            <pc:docMk/>
            <pc:sldMk cId="2202859022" sldId="328"/>
            <ac:spMk id="13" creationId="{9A6C2C86-63BF-47D5-AA3F-905111A238E2}"/>
          </ac:spMkLst>
        </pc:spChg>
        <pc:spChg chg="mod">
          <ac:chgData name="Emily Crose" userId="5a1598ef78992c55" providerId="LiveId" clId="{011B0279-BC89-4422-9A28-59A7BAD85103}" dt="2023-05-19T13:31:20.114" v="838" actId="26606"/>
          <ac:spMkLst>
            <pc:docMk/>
            <pc:sldMk cId="2202859022" sldId="328"/>
            <ac:spMk id="15" creationId="{1B0FBA20-173E-918B-0F30-1692E7BC9EB0}"/>
          </ac:spMkLst>
        </pc:spChg>
        <pc:spChg chg="add">
          <ac:chgData name="Emily Crose" userId="5a1598ef78992c55" providerId="LiveId" clId="{011B0279-BC89-4422-9A28-59A7BAD85103}" dt="2023-05-19T13:31:20.114" v="838" actId="26606"/>
          <ac:spMkLst>
            <pc:docMk/>
            <pc:sldMk cId="2202859022" sldId="328"/>
            <ac:spMk id="20" creationId="{2AEFFFF2-9EB4-4B6C-B9F8-2BA3EF89A21C}"/>
          </ac:spMkLst>
        </pc:spChg>
        <pc:spChg chg="add">
          <ac:chgData name="Emily Crose" userId="5a1598ef78992c55" providerId="LiveId" clId="{011B0279-BC89-4422-9A28-59A7BAD85103}" dt="2023-05-19T13:31:20.114" v="838" actId="26606"/>
          <ac:spMkLst>
            <pc:docMk/>
            <pc:sldMk cId="2202859022" sldId="328"/>
            <ac:spMk id="22" creationId="{0D65299F-028F-4AFC-B46A-8DB33E20FE4A}"/>
          </ac:spMkLst>
        </pc:spChg>
        <pc:spChg chg="add">
          <ac:chgData name="Emily Crose" userId="5a1598ef78992c55" providerId="LiveId" clId="{011B0279-BC89-4422-9A28-59A7BAD85103}" dt="2023-05-19T13:31:20.114" v="838" actId="26606"/>
          <ac:spMkLst>
            <pc:docMk/>
            <pc:sldMk cId="2202859022" sldId="328"/>
            <ac:spMk id="24" creationId="{BAC87F6E-526A-49B5-995D-42DB656594C9}"/>
          </ac:spMkLst>
        </pc:spChg>
        <pc:cxnChg chg="del">
          <ac:chgData name="Emily Crose" userId="5a1598ef78992c55" providerId="LiveId" clId="{011B0279-BC89-4422-9A28-59A7BAD85103}" dt="2023-05-17T18:30:24.263" v="810"/>
          <ac:cxnSpMkLst>
            <pc:docMk/>
            <pc:sldMk cId="2202859022" sldId="328"/>
            <ac:cxnSpMk id="14" creationId="{425A0768-3044-4AA9-A889-D2CAA68C517A}"/>
          </ac:cxnSpMkLst>
        </pc:cxnChg>
      </pc:sldChg>
      <pc:sldChg chg="addSp delSp modSp add del mod setBg">
        <pc:chgData name="Emily Crose" userId="5a1598ef78992c55" providerId="LiveId" clId="{011B0279-BC89-4422-9A28-59A7BAD85103}" dt="2023-05-23T23:56:47.471" v="890" actId="2696"/>
        <pc:sldMkLst>
          <pc:docMk/>
          <pc:sldMk cId="2530208923" sldId="329"/>
        </pc:sldMkLst>
        <pc:spChg chg="mod">
          <ac:chgData name="Emily Crose" userId="5a1598ef78992c55" providerId="LiveId" clId="{011B0279-BC89-4422-9A28-59A7BAD85103}" dt="2023-05-19T13:31:26.622" v="839" actId="26606"/>
          <ac:spMkLst>
            <pc:docMk/>
            <pc:sldMk cId="2530208923" sldId="329"/>
            <ac:spMk id="2" creationId="{61070F45-D4EE-FBE4-E7B3-3459FCC52CFC}"/>
          </ac:spMkLst>
        </pc:spChg>
        <pc:spChg chg="del">
          <ac:chgData name="Emily Crose" userId="5a1598ef78992c55" providerId="LiveId" clId="{011B0279-BC89-4422-9A28-59A7BAD85103}" dt="2023-05-19T13:31:26.622" v="839" actId="26606"/>
          <ac:spMkLst>
            <pc:docMk/>
            <pc:sldMk cId="2530208923" sldId="329"/>
            <ac:spMk id="3" creationId="{F905507B-779C-9F04-7D96-1B4148C88DB4}"/>
          </ac:spMkLst>
        </pc:spChg>
        <pc:spChg chg="add">
          <ac:chgData name="Emily Crose" userId="5a1598ef78992c55" providerId="LiveId" clId="{011B0279-BC89-4422-9A28-59A7BAD85103}" dt="2023-05-19T13:31:26.622" v="839" actId="26606"/>
          <ac:spMkLst>
            <pc:docMk/>
            <pc:sldMk cId="2530208923" sldId="329"/>
            <ac:spMk id="9" creationId="{4E866FF9-A729-45F0-A163-10E89E871602}"/>
          </ac:spMkLst>
        </pc:spChg>
        <pc:spChg chg="add">
          <ac:chgData name="Emily Crose" userId="5a1598ef78992c55" providerId="LiveId" clId="{011B0279-BC89-4422-9A28-59A7BAD85103}" dt="2023-05-19T13:31:26.622" v="839" actId="26606"/>
          <ac:spMkLst>
            <pc:docMk/>
            <pc:sldMk cId="2530208923" sldId="329"/>
            <ac:spMk id="11" creationId="{A804366F-2366-4688-98E7-B101C7BC6146}"/>
          </ac:spMkLst>
        </pc:spChg>
        <pc:graphicFrameChg chg="add">
          <ac:chgData name="Emily Crose" userId="5a1598ef78992c55" providerId="LiveId" clId="{011B0279-BC89-4422-9A28-59A7BAD85103}" dt="2023-05-19T13:31:26.622" v="839" actId="26606"/>
          <ac:graphicFrameMkLst>
            <pc:docMk/>
            <pc:sldMk cId="2530208923" sldId="329"/>
            <ac:graphicFrameMk id="5" creationId="{C0D26D74-E51F-9441-48F3-F62AEA848AFC}"/>
          </ac:graphicFrameMkLst>
        </pc:graphicFrameChg>
      </pc:sldChg>
      <pc:sldChg chg="addSp delSp modSp add mod setBg addAnim setClrOvrMap delDesignElem">
        <pc:chgData name="Emily Crose" userId="5a1598ef78992c55" providerId="LiveId" clId="{011B0279-BC89-4422-9A28-59A7BAD85103}" dt="2023-05-19T13:34:57.149" v="889"/>
        <pc:sldMkLst>
          <pc:docMk/>
          <pc:sldMk cId="2570034110" sldId="330"/>
        </pc:sldMkLst>
        <pc:spChg chg="mod">
          <ac:chgData name="Emily Crose" userId="5a1598ef78992c55" providerId="LiveId" clId="{011B0279-BC89-4422-9A28-59A7BAD85103}" dt="2023-05-19T13:34:57.149" v="888" actId="26606"/>
          <ac:spMkLst>
            <pc:docMk/>
            <pc:sldMk cId="2570034110" sldId="330"/>
            <ac:spMk id="2" creationId="{11BE2C14-6662-C2B0-32BC-F22167F1A408}"/>
          </ac:spMkLst>
        </pc:spChg>
        <pc:spChg chg="add">
          <ac:chgData name="Emily Crose" userId="5a1598ef78992c55" providerId="LiveId" clId="{011B0279-BC89-4422-9A28-59A7BAD85103}" dt="2023-05-19T13:34:57.149" v="888" actId="26606"/>
          <ac:spMkLst>
            <pc:docMk/>
            <pc:sldMk cId="2570034110" sldId="330"/>
            <ac:spMk id="4" creationId="{6E5BD17F-C95C-40ED-8D04-03295D46FD23}"/>
          </ac:spMkLst>
        </pc:spChg>
        <pc:spChg chg="add">
          <ac:chgData name="Emily Crose" userId="5a1598ef78992c55" providerId="LiveId" clId="{011B0279-BC89-4422-9A28-59A7BAD85103}" dt="2023-05-19T13:34:57.149" v="888" actId="26606"/>
          <ac:spMkLst>
            <pc:docMk/>
            <pc:sldMk cId="2570034110" sldId="330"/>
            <ac:spMk id="5" creationId="{4203DEB5-0B19-4F8E-84E2-00F5861C96F9}"/>
          </ac:spMkLst>
        </pc:spChg>
        <pc:spChg chg="del">
          <ac:chgData name="Emily Crose" userId="5a1598ef78992c55" providerId="LiveId" clId="{011B0279-BC89-4422-9A28-59A7BAD85103}" dt="2023-05-17T18:30:24.263" v="810"/>
          <ac:spMkLst>
            <pc:docMk/>
            <pc:sldMk cId="2570034110" sldId="330"/>
            <ac:spMk id="7" creationId="{2124007E-BA57-41B2-8C6B-5E99927F2247}"/>
          </ac:spMkLst>
        </pc:spChg>
        <pc:spChg chg="del">
          <ac:chgData name="Emily Crose" userId="5a1598ef78992c55" providerId="LiveId" clId="{011B0279-BC89-4422-9A28-59A7BAD85103}" dt="2023-05-17T18:30:24.263" v="810"/>
          <ac:spMkLst>
            <pc:docMk/>
            <pc:sldMk cId="2570034110" sldId="330"/>
            <ac:spMk id="9" creationId="{255D0BF7-94F4-4437-A2B2-87BAFF86D541}"/>
          </ac:spMkLst>
        </pc:spChg>
        <pc:spChg chg="del">
          <ac:chgData name="Emily Crose" userId="5a1598ef78992c55" providerId="LiveId" clId="{011B0279-BC89-4422-9A28-59A7BAD85103}" dt="2023-05-17T18:30:24.263" v="810"/>
          <ac:spMkLst>
            <pc:docMk/>
            <pc:sldMk cId="2570034110" sldId="330"/>
            <ac:spMk id="11" creationId="{DE118816-C01D-462E-B0B0-777C21EF604F}"/>
          </ac:spMkLst>
        </pc:spChg>
      </pc:sldChg>
      <pc:sldChg chg="addSp modSp add del mod setBg">
        <pc:chgData name="Emily Crose" userId="5a1598ef78992c55" providerId="LiveId" clId="{011B0279-BC89-4422-9A28-59A7BAD85103}" dt="2023-05-23T23:56:47.471" v="890" actId="2696"/>
        <pc:sldMkLst>
          <pc:docMk/>
          <pc:sldMk cId="2192553628" sldId="338"/>
        </pc:sldMkLst>
        <pc:spChg chg="mod">
          <ac:chgData name="Emily Crose" userId="5a1598ef78992c55" providerId="LiveId" clId="{011B0279-BC89-4422-9A28-59A7BAD85103}" dt="2023-05-19T13:31:40.147" v="841" actId="26606"/>
          <ac:spMkLst>
            <pc:docMk/>
            <pc:sldMk cId="2192553628" sldId="338"/>
            <ac:spMk id="2" creationId="{825D8899-BFE3-8479-9CB2-D510611FE137}"/>
          </ac:spMkLst>
        </pc:spChg>
        <pc:spChg chg="add">
          <ac:chgData name="Emily Crose" userId="5a1598ef78992c55" providerId="LiveId" clId="{011B0279-BC89-4422-9A28-59A7BAD85103}" dt="2023-05-19T13:31:40.147" v="841" actId="26606"/>
          <ac:spMkLst>
            <pc:docMk/>
            <pc:sldMk cId="2192553628" sldId="338"/>
            <ac:spMk id="9" creationId="{6D118E90-A8D1-41A8-B29B-06A3554D99BE}"/>
          </ac:spMkLst>
        </pc:spChg>
        <pc:spChg chg="add">
          <ac:chgData name="Emily Crose" userId="5a1598ef78992c55" providerId="LiveId" clId="{011B0279-BC89-4422-9A28-59A7BAD85103}" dt="2023-05-19T13:31:40.147" v="841" actId="26606"/>
          <ac:spMkLst>
            <pc:docMk/>
            <pc:sldMk cId="2192553628" sldId="338"/>
            <ac:spMk id="11" creationId="{23737A38-06E9-444D-9349-4EA8F3A8C070}"/>
          </ac:spMkLst>
        </pc:spChg>
        <pc:spChg chg="add">
          <ac:chgData name="Emily Crose" userId="5a1598ef78992c55" providerId="LiveId" clId="{011B0279-BC89-4422-9A28-59A7BAD85103}" dt="2023-05-19T13:31:40.147" v="841" actId="26606"/>
          <ac:spMkLst>
            <pc:docMk/>
            <pc:sldMk cId="2192553628" sldId="338"/>
            <ac:spMk id="13" creationId="{219FCCB8-5A8A-43BA-B60E-759FC80FF1B0}"/>
          </ac:spMkLst>
        </pc:spChg>
        <pc:picChg chg="mod">
          <ac:chgData name="Emily Crose" userId="5a1598ef78992c55" providerId="LiveId" clId="{011B0279-BC89-4422-9A28-59A7BAD85103}" dt="2023-05-19T13:31:40.147" v="841" actId="26606"/>
          <ac:picMkLst>
            <pc:docMk/>
            <pc:sldMk cId="2192553628" sldId="338"/>
            <ac:picMk id="4" creationId="{4ABB0468-E16C-398B-3732-BE2A80BF5D62}"/>
          </ac:picMkLst>
        </pc:picChg>
      </pc:sldChg>
      <pc:sldChg chg="add mod setBg modShow">
        <pc:chgData name="Emily Crose" userId="5a1598ef78992c55" providerId="LiveId" clId="{011B0279-BC89-4422-9A28-59A7BAD85103}" dt="2023-06-05T17:04:21.803" v="2475" actId="729"/>
        <pc:sldMkLst>
          <pc:docMk/>
          <pc:sldMk cId="1552710199" sldId="339"/>
        </pc:sldMkLst>
      </pc:sldChg>
      <pc:sldChg chg="addSp delSp modSp add del mod setBg delDesignElem">
        <pc:chgData name="Emily Crose" userId="5a1598ef78992c55" providerId="LiveId" clId="{011B0279-BC89-4422-9A28-59A7BAD85103}" dt="2023-05-23T23:56:47.471" v="890" actId="2696"/>
        <pc:sldMkLst>
          <pc:docMk/>
          <pc:sldMk cId="4058856599" sldId="340"/>
        </pc:sldMkLst>
        <pc:spChg chg="mod">
          <ac:chgData name="Emily Crose" userId="5a1598ef78992c55" providerId="LiveId" clId="{011B0279-BC89-4422-9A28-59A7BAD85103}" dt="2023-05-19T13:32:36.304" v="859" actId="26606"/>
          <ac:spMkLst>
            <pc:docMk/>
            <pc:sldMk cId="4058856599" sldId="340"/>
            <ac:spMk id="3" creationId="{9CBD1586-A54C-2F5E-655F-1A2FDD090266}"/>
          </ac:spMkLst>
        </pc:spChg>
        <pc:spChg chg="add del">
          <ac:chgData name="Emily Crose" userId="5a1598ef78992c55" providerId="LiveId" clId="{011B0279-BC89-4422-9A28-59A7BAD85103}" dt="2023-05-19T13:32:33.334" v="856" actId="26606"/>
          <ac:spMkLst>
            <pc:docMk/>
            <pc:sldMk cId="4058856599" sldId="340"/>
            <ac:spMk id="8" creationId="{93F0ADB5-A0B4-4B01-A8C4-FDC34CE22BD4}"/>
          </ac:spMkLst>
        </pc:spChg>
        <pc:spChg chg="add del">
          <ac:chgData name="Emily Crose" userId="5a1598ef78992c55" providerId="LiveId" clId="{011B0279-BC89-4422-9A28-59A7BAD85103}" dt="2023-05-19T13:32:33.334" v="856" actId="26606"/>
          <ac:spMkLst>
            <pc:docMk/>
            <pc:sldMk cId="4058856599" sldId="340"/>
            <ac:spMk id="9" creationId="{AA6D0FDE-0241-4C21-A720-A69475358235}"/>
          </ac:spMkLst>
        </pc:spChg>
        <pc:spChg chg="add del">
          <ac:chgData name="Emily Crose" userId="5a1598ef78992c55" providerId="LiveId" clId="{011B0279-BC89-4422-9A28-59A7BAD85103}" dt="2023-05-19T13:32:24.696" v="852" actId="26606"/>
          <ac:spMkLst>
            <pc:docMk/>
            <pc:sldMk cId="4058856599" sldId="340"/>
            <ac:spMk id="11" creationId="{93F0ADB5-A0B4-4B01-A8C4-FDC34CE22BD4}"/>
          </ac:spMkLst>
        </pc:spChg>
        <pc:spChg chg="add">
          <ac:chgData name="Emily Crose" userId="5a1598ef78992c55" providerId="LiveId" clId="{011B0279-BC89-4422-9A28-59A7BAD85103}" dt="2023-05-19T13:32:36.304" v="859" actId="26606"/>
          <ac:spMkLst>
            <pc:docMk/>
            <pc:sldMk cId="4058856599" sldId="340"/>
            <ac:spMk id="12" creationId="{4E866FF9-A729-45F0-A163-10E89E871602}"/>
          </ac:spMkLst>
        </pc:spChg>
        <pc:spChg chg="add del">
          <ac:chgData name="Emily Crose" userId="5a1598ef78992c55" providerId="LiveId" clId="{011B0279-BC89-4422-9A28-59A7BAD85103}" dt="2023-05-19T13:32:24.696" v="852" actId="26606"/>
          <ac:spMkLst>
            <pc:docMk/>
            <pc:sldMk cId="4058856599" sldId="340"/>
            <ac:spMk id="13" creationId="{AA6D0FDE-0241-4C21-A720-A69475358235}"/>
          </ac:spMkLst>
        </pc:spChg>
        <pc:spChg chg="add">
          <ac:chgData name="Emily Crose" userId="5a1598ef78992c55" providerId="LiveId" clId="{011B0279-BC89-4422-9A28-59A7BAD85103}" dt="2023-05-19T13:32:36.304" v="859" actId="26606"/>
          <ac:spMkLst>
            <pc:docMk/>
            <pc:sldMk cId="4058856599" sldId="340"/>
            <ac:spMk id="14" creationId="{A804366F-2366-4688-98E7-B101C7BC6146}"/>
          </ac:spMkLst>
        </pc:spChg>
        <pc:graphicFrameChg chg="mod modGraphic">
          <ac:chgData name="Emily Crose" userId="5a1598ef78992c55" providerId="LiveId" clId="{011B0279-BC89-4422-9A28-59A7BAD85103}" dt="2023-05-19T13:32:36.304" v="859" actId="26606"/>
          <ac:graphicFrameMkLst>
            <pc:docMk/>
            <pc:sldMk cId="4058856599" sldId="340"/>
            <ac:graphicFrameMk id="6" creationId="{4742C1ED-2E3F-9CBF-B4FD-E2E0A6ABB2C0}"/>
          </ac:graphicFrameMkLst>
        </pc:graphicFrameChg>
        <pc:picChg chg="del">
          <ac:chgData name="Emily Crose" userId="5a1598ef78992c55" providerId="LiveId" clId="{011B0279-BC89-4422-9A28-59A7BAD85103}" dt="2023-05-17T18:30:24.263" v="810"/>
          <ac:picMkLst>
            <pc:docMk/>
            <pc:sldMk cId="4058856599" sldId="340"/>
            <ac:picMk id="10" creationId="{A8D526D7-C782-4F65-A21F-A6B40D869B47}"/>
          </ac:picMkLst>
        </pc:picChg>
      </pc:sldChg>
      <pc:sldChg chg="addSp modSp add del mod setBg">
        <pc:chgData name="Emily Crose" userId="5a1598ef78992c55" providerId="LiveId" clId="{011B0279-BC89-4422-9A28-59A7BAD85103}" dt="2023-05-23T23:56:47.471" v="890" actId="2696"/>
        <pc:sldMkLst>
          <pc:docMk/>
          <pc:sldMk cId="3529374907" sldId="341"/>
        </pc:sldMkLst>
        <pc:spChg chg="mod">
          <ac:chgData name="Emily Crose" userId="5a1598ef78992c55" providerId="LiveId" clId="{011B0279-BC89-4422-9A28-59A7BAD85103}" dt="2023-05-19T13:31:56.985" v="847" actId="26606"/>
          <ac:spMkLst>
            <pc:docMk/>
            <pc:sldMk cId="3529374907" sldId="341"/>
            <ac:spMk id="4" creationId="{4E76257A-7C2C-3845-BE06-06A844160DD3}"/>
          </ac:spMkLst>
        </pc:spChg>
        <pc:spChg chg="add">
          <ac:chgData name="Emily Crose" userId="5a1598ef78992c55" providerId="LiveId" clId="{011B0279-BC89-4422-9A28-59A7BAD85103}" dt="2023-05-19T13:31:56.985" v="847" actId="26606"/>
          <ac:spMkLst>
            <pc:docMk/>
            <pc:sldMk cId="3529374907" sldId="341"/>
            <ac:spMk id="12" creationId="{93F0ADB5-A0B4-4B01-A8C4-FDC34CE22BD4}"/>
          </ac:spMkLst>
        </pc:spChg>
        <pc:spChg chg="add">
          <ac:chgData name="Emily Crose" userId="5a1598ef78992c55" providerId="LiveId" clId="{011B0279-BC89-4422-9A28-59A7BAD85103}" dt="2023-05-19T13:31:56.985" v="847" actId="26606"/>
          <ac:spMkLst>
            <pc:docMk/>
            <pc:sldMk cId="3529374907" sldId="341"/>
            <ac:spMk id="14" creationId="{AA6D0FDE-0241-4C21-A720-A69475358235}"/>
          </ac:spMkLst>
        </pc:spChg>
        <pc:graphicFrameChg chg="mod modGraphic">
          <ac:chgData name="Emily Crose" userId="5a1598ef78992c55" providerId="LiveId" clId="{011B0279-BC89-4422-9A28-59A7BAD85103}" dt="2023-05-19T13:31:56.985" v="847" actId="26606"/>
          <ac:graphicFrameMkLst>
            <pc:docMk/>
            <pc:sldMk cId="3529374907" sldId="341"/>
            <ac:graphicFrameMk id="7" creationId="{09AEB0C9-9C9F-8C5C-E976-35900154FFBD}"/>
          </ac:graphicFrameMkLst>
        </pc:graphicFrameChg>
      </pc:sldChg>
      <pc:sldChg chg="delSp modSp add del mod setBg setClrOvrMap delDesignElem">
        <pc:chgData name="Emily Crose" userId="5a1598ef78992c55" providerId="LiveId" clId="{011B0279-BC89-4422-9A28-59A7BAD85103}" dt="2023-05-23T23:56:47.471" v="890" actId="2696"/>
        <pc:sldMkLst>
          <pc:docMk/>
          <pc:sldMk cId="2559449484" sldId="342"/>
        </pc:sldMkLst>
        <pc:spChg chg="mod ord">
          <ac:chgData name="Emily Crose" userId="5a1598ef78992c55" providerId="LiveId" clId="{011B0279-BC89-4422-9A28-59A7BAD85103}" dt="2023-05-19T13:32:11.265" v="850" actId="26606"/>
          <ac:spMkLst>
            <pc:docMk/>
            <pc:sldMk cId="2559449484" sldId="342"/>
            <ac:spMk id="2" creationId="{21BF4D03-BD03-DAC4-BD45-155F165873FF}"/>
          </ac:spMkLst>
        </pc:spChg>
        <pc:picChg chg="mod">
          <ac:chgData name="Emily Crose" userId="5a1598ef78992c55" providerId="LiveId" clId="{011B0279-BC89-4422-9A28-59A7BAD85103}" dt="2023-05-19T13:32:11.263" v="849" actId="26606"/>
          <ac:picMkLst>
            <pc:docMk/>
            <pc:sldMk cId="2559449484" sldId="342"/>
            <ac:picMk id="6" creationId="{E5274FD0-050A-DF16-2A61-FC89CDDB5226}"/>
          </ac:picMkLst>
        </pc:picChg>
        <pc:picChg chg="del">
          <ac:chgData name="Emily Crose" userId="5a1598ef78992c55" providerId="LiveId" clId="{011B0279-BC89-4422-9A28-59A7BAD85103}" dt="2023-05-17T18:30:24.263" v="810"/>
          <ac:picMkLst>
            <pc:docMk/>
            <pc:sldMk cId="2559449484" sldId="342"/>
            <ac:picMk id="22" creationId="{08187575-5CB4-477B-AA47-020C6D2A786E}"/>
          </ac:picMkLst>
        </pc:picChg>
        <pc:picChg chg="del">
          <ac:chgData name="Emily Crose" userId="5a1598ef78992c55" providerId="LiveId" clId="{011B0279-BC89-4422-9A28-59A7BAD85103}" dt="2023-05-17T18:30:24.263" v="810"/>
          <ac:picMkLst>
            <pc:docMk/>
            <pc:sldMk cId="2559449484" sldId="342"/>
            <ac:picMk id="24" creationId="{EE585F70-7C5D-424E-A182-39507AF48A0C}"/>
          </ac:picMkLst>
        </pc:picChg>
      </pc:sldChg>
      <pc:sldChg chg="addSp delSp modSp add del mod setBg">
        <pc:chgData name="Emily Crose" userId="5a1598ef78992c55" providerId="LiveId" clId="{011B0279-BC89-4422-9A28-59A7BAD85103}" dt="2023-05-23T23:56:47.471" v="890" actId="2696"/>
        <pc:sldMkLst>
          <pc:docMk/>
          <pc:sldMk cId="2437315508" sldId="343"/>
        </pc:sldMkLst>
        <pc:spChg chg="mod">
          <ac:chgData name="Emily Crose" userId="5a1598ef78992c55" providerId="LiveId" clId="{011B0279-BC89-4422-9A28-59A7BAD85103}" dt="2023-05-19T13:33:00.067" v="864" actId="26606"/>
          <ac:spMkLst>
            <pc:docMk/>
            <pc:sldMk cId="2437315508" sldId="343"/>
            <ac:spMk id="2" creationId="{B401AA53-CB3A-8EF2-7C9D-70B19BF8F561}"/>
          </ac:spMkLst>
        </pc:spChg>
        <pc:spChg chg="add del">
          <ac:chgData name="Emily Crose" userId="5a1598ef78992c55" providerId="LiveId" clId="{011B0279-BC89-4422-9A28-59A7BAD85103}" dt="2023-05-19T13:33:00.063" v="863" actId="26606"/>
          <ac:spMkLst>
            <pc:docMk/>
            <pc:sldMk cId="2437315508" sldId="343"/>
            <ac:spMk id="8" creationId="{EC7FF834-B204-4967-8D47-8BB36EAF0EF5}"/>
          </ac:spMkLst>
        </pc:spChg>
        <pc:spChg chg="add del">
          <ac:chgData name="Emily Crose" userId="5a1598ef78992c55" providerId="LiveId" clId="{011B0279-BC89-4422-9A28-59A7BAD85103}" dt="2023-05-19T13:33:00.063" v="863" actId="26606"/>
          <ac:spMkLst>
            <pc:docMk/>
            <pc:sldMk cId="2437315508" sldId="343"/>
            <ac:spMk id="10" creationId="{F780A22D-61EA-43E3-BD94-3E39CF902160}"/>
          </ac:spMkLst>
        </pc:spChg>
        <pc:spChg chg="add">
          <ac:chgData name="Emily Crose" userId="5a1598ef78992c55" providerId="LiveId" clId="{011B0279-BC89-4422-9A28-59A7BAD85103}" dt="2023-05-19T13:33:00.067" v="864" actId="26606"/>
          <ac:spMkLst>
            <pc:docMk/>
            <pc:sldMk cId="2437315508" sldId="343"/>
            <ac:spMk id="12" creationId="{3F47E20B-1205-4238-A82B-90EF577F32D8}"/>
          </ac:spMkLst>
        </pc:spChg>
        <pc:spChg chg="add">
          <ac:chgData name="Emily Crose" userId="5a1598ef78992c55" providerId="LiveId" clId="{011B0279-BC89-4422-9A28-59A7BAD85103}" dt="2023-05-19T13:33:00.067" v="864" actId="26606"/>
          <ac:spMkLst>
            <pc:docMk/>
            <pc:sldMk cId="2437315508" sldId="343"/>
            <ac:spMk id="13" creationId="{D13567AC-EB9A-47A9-B6EC-B5BDB73B113C}"/>
          </ac:spMkLst>
        </pc:spChg>
        <pc:picChg chg="mod">
          <ac:chgData name="Emily Crose" userId="5a1598ef78992c55" providerId="LiveId" clId="{011B0279-BC89-4422-9A28-59A7BAD85103}" dt="2023-05-19T13:33:00.067" v="864" actId="26606"/>
          <ac:picMkLst>
            <pc:docMk/>
            <pc:sldMk cId="2437315508" sldId="343"/>
            <ac:picMk id="3" creationId="{5D5F0843-A33F-DC5E-B0B4-E94D73EFBE9F}"/>
          </ac:picMkLst>
        </pc:picChg>
      </pc:sldChg>
      <pc:sldChg chg="delSp modSp add mod setBg addAnim setClrOvrMap delDesignElem chgLayout">
        <pc:chgData name="Emily Crose" userId="5a1598ef78992c55" providerId="LiveId" clId="{011B0279-BC89-4422-9A28-59A7BAD85103}" dt="2023-05-19T13:34:35.567" v="882"/>
        <pc:sldMkLst>
          <pc:docMk/>
          <pc:sldMk cId="2213368395" sldId="344"/>
        </pc:sldMkLst>
        <pc:spChg chg="mod ord">
          <ac:chgData name="Emily Crose" userId="5a1598ef78992c55" providerId="LiveId" clId="{011B0279-BC89-4422-9A28-59A7BAD85103}" dt="2023-05-19T13:34:35.567" v="881" actId="26606"/>
          <ac:spMkLst>
            <pc:docMk/>
            <pc:sldMk cId="2213368395" sldId="344"/>
            <ac:spMk id="2" creationId="{AA4880EA-8BA7-EE87-451E-6408C2AA9E2F}"/>
          </ac:spMkLst>
        </pc:spChg>
        <pc:spChg chg="del">
          <ac:chgData name="Emily Crose" userId="5a1598ef78992c55" providerId="LiveId" clId="{011B0279-BC89-4422-9A28-59A7BAD85103}" dt="2023-05-19T13:33:50.269" v="867" actId="700"/>
          <ac:spMkLst>
            <pc:docMk/>
            <pc:sldMk cId="2213368395" sldId="344"/>
            <ac:spMk id="4" creationId="{33FEB411-7B30-F0E2-8199-1DBB5CF40EB5}"/>
          </ac:spMkLst>
        </pc:spChg>
        <pc:spChg chg="del">
          <ac:chgData name="Emily Crose" userId="5a1598ef78992c55" providerId="LiveId" clId="{011B0279-BC89-4422-9A28-59A7BAD85103}" dt="2023-05-17T18:30:24.263" v="810"/>
          <ac:spMkLst>
            <pc:docMk/>
            <pc:sldMk cId="2213368395" sldId="344"/>
            <ac:spMk id="12" creationId="{608EAA06-5488-416B-B2B2-E55213011012}"/>
          </ac:spMkLst>
        </pc:spChg>
      </pc:sldChg>
      <pc:sldChg chg="addSp delSp modSp add mod setBg setClrOvrMap">
        <pc:chgData name="Emily Crose" userId="5a1598ef78992c55" providerId="LiveId" clId="{011B0279-BC89-4422-9A28-59A7BAD85103}" dt="2023-05-24T00:50:40.192" v="1097" actId="26606"/>
        <pc:sldMkLst>
          <pc:docMk/>
          <pc:sldMk cId="2158119916" sldId="345"/>
        </pc:sldMkLst>
        <pc:spChg chg="mod">
          <ac:chgData name="Emily Crose" userId="5a1598ef78992c55" providerId="LiveId" clId="{011B0279-BC89-4422-9A28-59A7BAD85103}" dt="2023-05-24T00:50:40.192" v="1097" actId="26606"/>
          <ac:spMkLst>
            <pc:docMk/>
            <pc:sldMk cId="2158119916" sldId="345"/>
            <ac:spMk id="2" creationId="{047B3247-CD57-A68D-86CB-226AD9D932CC}"/>
          </ac:spMkLst>
        </pc:spChg>
        <pc:spChg chg="mod">
          <ac:chgData name="Emily Crose" userId="5a1598ef78992c55" providerId="LiveId" clId="{011B0279-BC89-4422-9A28-59A7BAD85103}" dt="2023-05-24T00:50:40.192" v="1097" actId="26606"/>
          <ac:spMkLst>
            <pc:docMk/>
            <pc:sldMk cId="2158119916" sldId="345"/>
            <ac:spMk id="3" creationId="{940F9860-AD79-8C22-AF4B-170D69ACC5C7}"/>
          </ac:spMkLst>
        </pc:spChg>
        <pc:spChg chg="add del">
          <ac:chgData name="Emily Crose" userId="5a1598ef78992c55" providerId="LiveId" clId="{011B0279-BC89-4422-9A28-59A7BAD85103}" dt="2023-05-19T13:34:50.494" v="886" actId="26606"/>
          <ac:spMkLst>
            <pc:docMk/>
            <pc:sldMk cId="2158119916" sldId="345"/>
            <ac:spMk id="8" creationId="{2AEFFFF2-9EB4-4B6C-B9F8-2BA3EF89A21C}"/>
          </ac:spMkLst>
        </pc:spChg>
        <pc:spChg chg="add del">
          <ac:chgData name="Emily Crose" userId="5a1598ef78992c55" providerId="LiveId" clId="{011B0279-BC89-4422-9A28-59A7BAD85103}" dt="2023-05-19T13:34:47.414" v="884" actId="26606"/>
          <ac:spMkLst>
            <pc:docMk/>
            <pc:sldMk cId="2158119916" sldId="345"/>
            <ac:spMk id="9" creationId="{68D8C857-9447-4941-8520-9A44A926F4FF}"/>
          </ac:spMkLst>
        </pc:spChg>
        <pc:spChg chg="add del">
          <ac:chgData name="Emily Crose" userId="5a1598ef78992c55" providerId="LiveId" clId="{011B0279-BC89-4422-9A28-59A7BAD85103}" dt="2023-05-19T13:34:50.494" v="886" actId="26606"/>
          <ac:spMkLst>
            <pc:docMk/>
            <pc:sldMk cId="2158119916" sldId="345"/>
            <ac:spMk id="10" creationId="{0D65299F-028F-4AFC-B46A-8DB33E20FE4A}"/>
          </ac:spMkLst>
        </pc:spChg>
        <pc:spChg chg="add del">
          <ac:chgData name="Emily Crose" userId="5a1598ef78992c55" providerId="LiveId" clId="{011B0279-BC89-4422-9A28-59A7BAD85103}" dt="2023-05-19T13:34:50.494" v="886" actId="26606"/>
          <ac:spMkLst>
            <pc:docMk/>
            <pc:sldMk cId="2158119916" sldId="345"/>
            <ac:spMk id="12" creationId="{BAC87F6E-526A-49B5-995D-42DB656594C9}"/>
          </ac:spMkLst>
        </pc:spChg>
        <pc:spChg chg="add del">
          <ac:chgData name="Emily Crose" userId="5a1598ef78992c55" providerId="LiveId" clId="{011B0279-BC89-4422-9A28-59A7BAD85103}" dt="2023-05-24T00:50:40.192" v="1097" actId="26606"/>
          <ac:spMkLst>
            <pc:docMk/>
            <pc:sldMk cId="2158119916" sldId="345"/>
            <ac:spMk id="14" creationId="{FB403EBD-907E-4D59-98D4-A72CD1063C62}"/>
          </ac:spMkLst>
        </pc:spChg>
        <pc:spChg chg="add">
          <ac:chgData name="Emily Crose" userId="5a1598ef78992c55" providerId="LiveId" clId="{011B0279-BC89-4422-9A28-59A7BAD85103}" dt="2023-05-24T00:50:40.192" v="1097" actId="26606"/>
          <ac:spMkLst>
            <pc:docMk/>
            <pc:sldMk cId="2158119916" sldId="345"/>
            <ac:spMk id="19" creationId="{2AEFFFF2-9EB4-4B6C-B9F8-2BA3EF89A21C}"/>
          </ac:spMkLst>
        </pc:spChg>
        <pc:spChg chg="add">
          <ac:chgData name="Emily Crose" userId="5a1598ef78992c55" providerId="LiveId" clId="{011B0279-BC89-4422-9A28-59A7BAD85103}" dt="2023-05-24T00:50:40.192" v="1097" actId="26606"/>
          <ac:spMkLst>
            <pc:docMk/>
            <pc:sldMk cId="2158119916" sldId="345"/>
            <ac:spMk id="21" creationId="{0D65299F-028F-4AFC-B46A-8DB33E20FE4A}"/>
          </ac:spMkLst>
        </pc:spChg>
        <pc:spChg chg="add">
          <ac:chgData name="Emily Crose" userId="5a1598ef78992c55" providerId="LiveId" clId="{011B0279-BC89-4422-9A28-59A7BAD85103}" dt="2023-05-24T00:50:40.192" v="1097" actId="26606"/>
          <ac:spMkLst>
            <pc:docMk/>
            <pc:sldMk cId="2158119916" sldId="345"/>
            <ac:spMk id="23" creationId="{BAC87F6E-526A-49B5-995D-42DB656594C9}"/>
          </ac:spMkLst>
        </pc:spChg>
        <pc:picChg chg="add del">
          <ac:chgData name="Emily Crose" userId="5a1598ef78992c55" providerId="LiveId" clId="{011B0279-BC89-4422-9A28-59A7BAD85103}" dt="2023-05-19T13:34:47.414" v="884" actId="26606"/>
          <ac:picMkLst>
            <pc:docMk/>
            <pc:sldMk cId="2158119916" sldId="345"/>
            <ac:picMk id="5" creationId="{5411CC9F-48AC-3632-5EA7-4D84947DDB12}"/>
          </ac:picMkLst>
        </pc:picChg>
      </pc:sldChg>
      <pc:sldChg chg="addSp delSp modSp new mod ord setBg">
        <pc:chgData name="Emily Crose" userId="5a1598ef78992c55" providerId="LiveId" clId="{011B0279-BC89-4422-9A28-59A7BAD85103}" dt="2023-05-24T00:51:16.330" v="1099"/>
        <pc:sldMkLst>
          <pc:docMk/>
          <pc:sldMk cId="837541401" sldId="346"/>
        </pc:sldMkLst>
        <pc:spChg chg="mod ord">
          <ac:chgData name="Emily Crose" userId="5a1598ef78992c55" providerId="LiveId" clId="{011B0279-BC89-4422-9A28-59A7BAD85103}" dt="2023-05-24T00:31:36.820" v="922" actId="26606"/>
          <ac:spMkLst>
            <pc:docMk/>
            <pc:sldMk cId="837541401" sldId="346"/>
            <ac:spMk id="2" creationId="{2A4DB327-1345-DAAE-A561-EF6C622CC450}"/>
          </ac:spMkLst>
        </pc:spChg>
        <pc:spChg chg="add del">
          <ac:chgData name="Emily Crose" userId="5a1598ef78992c55" providerId="LiveId" clId="{011B0279-BC89-4422-9A28-59A7BAD85103}" dt="2023-05-24T00:31:35.429" v="919" actId="26606"/>
          <ac:spMkLst>
            <pc:docMk/>
            <pc:sldMk cId="837541401" sldId="346"/>
            <ac:spMk id="9" creationId="{5FA21C72-692C-49FD-9EB4-DDDDDEBD4BD6}"/>
          </ac:spMkLst>
        </pc:spChg>
        <pc:spChg chg="add del">
          <ac:chgData name="Emily Crose" userId="5a1598ef78992c55" providerId="LiveId" clId="{011B0279-BC89-4422-9A28-59A7BAD85103}" dt="2023-05-24T00:31:35.429" v="919" actId="26606"/>
          <ac:spMkLst>
            <pc:docMk/>
            <pc:sldMk cId="837541401" sldId="346"/>
            <ac:spMk id="11" creationId="{FBAF941A-6830-47A3-B63C-7C7B66AEA73B}"/>
          </ac:spMkLst>
        </pc:spChg>
        <pc:spChg chg="add del">
          <ac:chgData name="Emily Crose" userId="5a1598ef78992c55" providerId="LiveId" clId="{011B0279-BC89-4422-9A28-59A7BAD85103}" dt="2023-05-24T00:31:36.815" v="921" actId="26606"/>
          <ac:spMkLst>
            <pc:docMk/>
            <pc:sldMk cId="837541401" sldId="346"/>
            <ac:spMk id="13" creationId="{B8AFBB67-2575-4F5A-96CF-CD2EB02A1EF0}"/>
          </ac:spMkLst>
        </pc:spChg>
        <pc:spChg chg="add">
          <ac:chgData name="Emily Crose" userId="5a1598ef78992c55" providerId="LiveId" clId="{011B0279-BC89-4422-9A28-59A7BAD85103}" dt="2023-05-24T00:31:36.820" v="922" actId="26606"/>
          <ac:spMkLst>
            <pc:docMk/>
            <pc:sldMk cId="837541401" sldId="346"/>
            <ac:spMk id="15" creationId="{1E14715B-2E40-4760-AE23-026845A30A49}"/>
          </ac:spMkLst>
        </pc:spChg>
        <pc:spChg chg="add">
          <ac:chgData name="Emily Crose" userId="5a1598ef78992c55" providerId="LiveId" clId="{011B0279-BC89-4422-9A28-59A7BAD85103}" dt="2023-05-24T00:31:36.820" v="922" actId="26606"/>
          <ac:spMkLst>
            <pc:docMk/>
            <pc:sldMk cId="837541401" sldId="346"/>
            <ac:spMk id="16" creationId="{45D08429-4C7A-4C37-848C-C1613E31D53A}"/>
          </ac:spMkLst>
        </pc:spChg>
        <pc:spChg chg="add">
          <ac:chgData name="Emily Crose" userId="5a1598ef78992c55" providerId="LiveId" clId="{011B0279-BC89-4422-9A28-59A7BAD85103}" dt="2023-05-24T00:31:36.820" v="922" actId="26606"/>
          <ac:spMkLst>
            <pc:docMk/>
            <pc:sldMk cId="837541401" sldId="346"/>
            <ac:spMk id="17" creationId="{DD8F4B2B-96EA-4C0F-84D3-5728F7CF0B0B}"/>
          </ac:spMkLst>
        </pc:spChg>
        <pc:picChg chg="add mod">
          <ac:chgData name="Emily Crose" userId="5a1598ef78992c55" providerId="LiveId" clId="{011B0279-BC89-4422-9A28-59A7BAD85103}" dt="2023-05-24T00:31:36.820" v="922" actId="26606"/>
          <ac:picMkLst>
            <pc:docMk/>
            <pc:sldMk cId="837541401" sldId="346"/>
            <ac:picMk id="4" creationId="{56609638-8E71-FCAB-9ACD-D7C1A89BA270}"/>
          </ac:picMkLst>
        </pc:picChg>
      </pc:sldChg>
      <pc:sldChg chg="addSp modSp new mod modNotesTx">
        <pc:chgData name="Emily Crose" userId="5a1598ef78992c55" providerId="LiveId" clId="{011B0279-BC89-4422-9A28-59A7BAD85103}" dt="2023-05-24T00:40:53.168" v="1032" actId="20577"/>
        <pc:sldMkLst>
          <pc:docMk/>
          <pc:sldMk cId="3489483540" sldId="347"/>
        </pc:sldMkLst>
        <pc:spChg chg="mod">
          <ac:chgData name="Emily Crose" userId="5a1598ef78992c55" providerId="LiveId" clId="{011B0279-BC89-4422-9A28-59A7BAD85103}" dt="2023-05-24T00:32:41.414" v="951" actId="20577"/>
          <ac:spMkLst>
            <pc:docMk/>
            <pc:sldMk cId="3489483540" sldId="347"/>
            <ac:spMk id="2" creationId="{4391A3DC-E788-12AC-8B51-59F83E52BA51}"/>
          </ac:spMkLst>
        </pc:spChg>
        <pc:picChg chg="add mod">
          <ac:chgData name="Emily Crose" userId="5a1598ef78992c55" providerId="LiveId" clId="{011B0279-BC89-4422-9A28-59A7BAD85103}" dt="2023-05-24T00:38:42.219" v="955" actId="1076"/>
          <ac:picMkLst>
            <pc:docMk/>
            <pc:sldMk cId="3489483540" sldId="347"/>
            <ac:picMk id="4" creationId="{F644F49A-58BA-6523-3FC6-D078B947A13F}"/>
          </ac:picMkLst>
        </pc:picChg>
      </pc:sldChg>
      <pc:sldChg chg="addSp delSp modSp new mod ord setBg">
        <pc:chgData name="Emily Crose" userId="5a1598ef78992c55" providerId="LiveId" clId="{011B0279-BC89-4422-9A28-59A7BAD85103}" dt="2023-05-24T00:51:49.141" v="1103"/>
        <pc:sldMkLst>
          <pc:docMk/>
          <pc:sldMk cId="2146619216" sldId="348"/>
        </pc:sldMkLst>
        <pc:spChg chg="mod">
          <ac:chgData name="Emily Crose" userId="5a1598ef78992c55" providerId="LiveId" clId="{011B0279-BC89-4422-9A28-59A7BAD85103}" dt="2023-05-24T00:50:19.803" v="1096" actId="26606"/>
          <ac:spMkLst>
            <pc:docMk/>
            <pc:sldMk cId="2146619216" sldId="348"/>
            <ac:spMk id="2" creationId="{933E9237-580C-E7F0-F7DB-976A42F21017}"/>
          </ac:spMkLst>
        </pc:spChg>
        <pc:spChg chg="add del">
          <ac:chgData name="Emily Crose" userId="5a1598ef78992c55" providerId="LiveId" clId="{011B0279-BC89-4422-9A28-59A7BAD85103}" dt="2023-05-24T00:50:19.800" v="1095" actId="26606"/>
          <ac:spMkLst>
            <pc:docMk/>
            <pc:sldMk cId="2146619216" sldId="348"/>
            <ac:spMk id="9" creationId="{23D9B6CF-87DD-47C7-B38D-7C5353D4DC9D}"/>
          </ac:spMkLst>
        </pc:spChg>
        <pc:spChg chg="add del">
          <ac:chgData name="Emily Crose" userId="5a1598ef78992c55" providerId="LiveId" clId="{011B0279-BC89-4422-9A28-59A7BAD85103}" dt="2023-05-24T00:50:19.800" v="1095" actId="26606"/>
          <ac:spMkLst>
            <pc:docMk/>
            <pc:sldMk cId="2146619216" sldId="348"/>
            <ac:spMk id="11" creationId="{EFE2328B-DA12-4B90-BD82-3CCF13AF6C83}"/>
          </ac:spMkLst>
        </pc:spChg>
        <pc:spChg chg="add del">
          <ac:chgData name="Emily Crose" userId="5a1598ef78992c55" providerId="LiveId" clId="{011B0279-BC89-4422-9A28-59A7BAD85103}" dt="2023-05-24T00:50:19.800" v="1095" actId="26606"/>
          <ac:spMkLst>
            <pc:docMk/>
            <pc:sldMk cId="2146619216" sldId="348"/>
            <ac:spMk id="13" creationId="{F77FF0B6-332F-4842-A5F8-EA360BD5FF84}"/>
          </ac:spMkLst>
        </pc:spChg>
        <pc:spChg chg="add">
          <ac:chgData name="Emily Crose" userId="5a1598ef78992c55" providerId="LiveId" clId="{011B0279-BC89-4422-9A28-59A7BAD85103}" dt="2023-05-24T00:50:19.803" v="1096" actId="26606"/>
          <ac:spMkLst>
            <pc:docMk/>
            <pc:sldMk cId="2146619216" sldId="348"/>
            <ac:spMk id="15" creationId="{3F47E20B-1205-4238-A82B-90EF577F32D8}"/>
          </ac:spMkLst>
        </pc:spChg>
        <pc:spChg chg="add">
          <ac:chgData name="Emily Crose" userId="5a1598ef78992c55" providerId="LiveId" clId="{011B0279-BC89-4422-9A28-59A7BAD85103}" dt="2023-05-24T00:50:19.803" v="1096" actId="26606"/>
          <ac:spMkLst>
            <pc:docMk/>
            <pc:sldMk cId="2146619216" sldId="348"/>
            <ac:spMk id="16" creationId="{D13567AC-EB9A-47A9-B6EC-B5BDB73B113C}"/>
          </ac:spMkLst>
        </pc:spChg>
        <pc:picChg chg="add mod">
          <ac:chgData name="Emily Crose" userId="5a1598ef78992c55" providerId="LiveId" clId="{011B0279-BC89-4422-9A28-59A7BAD85103}" dt="2023-05-24T00:50:19.803" v="1096" actId="26606"/>
          <ac:picMkLst>
            <pc:docMk/>
            <pc:sldMk cId="2146619216" sldId="348"/>
            <ac:picMk id="4" creationId="{33BBD933-37B0-70B9-7E28-0CB742D3D90D}"/>
          </ac:picMkLst>
        </pc:picChg>
      </pc:sldChg>
      <pc:sldChg chg="addSp delSp modSp new mod setBg addAnim delAnim setClrOvrMap chgLayout">
        <pc:chgData name="Emily Crose" userId="5a1598ef78992c55" providerId="LiveId" clId="{011B0279-BC89-4422-9A28-59A7BAD85103}" dt="2023-05-24T00:44:11.639" v="1088" actId="478"/>
        <pc:sldMkLst>
          <pc:docMk/>
          <pc:sldMk cId="3419756054" sldId="349"/>
        </pc:sldMkLst>
        <pc:spChg chg="del mod ord">
          <ac:chgData name="Emily Crose" userId="5a1598ef78992c55" providerId="LiveId" clId="{011B0279-BC89-4422-9A28-59A7BAD85103}" dt="2023-05-24T00:44:11.639" v="1088" actId="478"/>
          <ac:spMkLst>
            <pc:docMk/>
            <pc:sldMk cId="3419756054" sldId="349"/>
            <ac:spMk id="2" creationId="{BF95A18B-33FF-CF73-2E2D-5520BCF3A5C4}"/>
          </ac:spMkLst>
        </pc:spChg>
        <pc:spChg chg="add del">
          <ac:chgData name="Emily Crose" userId="5a1598ef78992c55" providerId="LiveId" clId="{011B0279-BC89-4422-9A28-59A7BAD85103}" dt="2023-05-24T00:43:56.955" v="1084" actId="26606"/>
          <ac:spMkLst>
            <pc:docMk/>
            <pc:sldMk cId="3419756054" sldId="349"/>
            <ac:spMk id="9" creationId="{23D9B6CF-87DD-47C7-B38D-7C5353D4DC9D}"/>
          </ac:spMkLst>
        </pc:spChg>
        <pc:spChg chg="add del">
          <ac:chgData name="Emily Crose" userId="5a1598ef78992c55" providerId="LiveId" clId="{011B0279-BC89-4422-9A28-59A7BAD85103}" dt="2023-05-24T00:43:56.955" v="1084" actId="26606"/>
          <ac:spMkLst>
            <pc:docMk/>
            <pc:sldMk cId="3419756054" sldId="349"/>
            <ac:spMk id="11" creationId="{EFE2328B-DA12-4B90-BD82-3CCF13AF6C83}"/>
          </ac:spMkLst>
        </pc:spChg>
        <pc:spChg chg="add del">
          <ac:chgData name="Emily Crose" userId="5a1598ef78992c55" providerId="LiveId" clId="{011B0279-BC89-4422-9A28-59A7BAD85103}" dt="2023-05-24T00:43:56.955" v="1084" actId="26606"/>
          <ac:spMkLst>
            <pc:docMk/>
            <pc:sldMk cId="3419756054" sldId="349"/>
            <ac:spMk id="13" creationId="{F77FF0B6-332F-4842-A5F8-EA360BD5FF84}"/>
          </ac:spMkLst>
        </pc:spChg>
        <pc:picChg chg="add mod">
          <ac:chgData name="Emily Crose" userId="5a1598ef78992c55" providerId="LiveId" clId="{011B0279-BC89-4422-9A28-59A7BAD85103}" dt="2023-05-24T00:43:56.957" v="1085" actId="26606"/>
          <ac:picMkLst>
            <pc:docMk/>
            <pc:sldMk cId="3419756054" sldId="349"/>
            <ac:picMk id="4" creationId="{74D26230-00CF-0EAF-CF7F-F42467D77E52}"/>
          </ac:picMkLst>
        </pc:picChg>
      </pc:sldChg>
      <pc:sldChg chg="addSp modSp new mod setBg">
        <pc:chgData name="Emily Crose" userId="5a1598ef78992c55" providerId="LiveId" clId="{011B0279-BC89-4422-9A28-59A7BAD85103}" dt="2023-05-24T01:06:05.400" v="1132" actId="26606"/>
        <pc:sldMkLst>
          <pc:docMk/>
          <pc:sldMk cId="2801129867" sldId="350"/>
        </pc:sldMkLst>
        <pc:spChg chg="mod">
          <ac:chgData name="Emily Crose" userId="5a1598ef78992c55" providerId="LiveId" clId="{011B0279-BC89-4422-9A28-59A7BAD85103}" dt="2023-05-24T01:06:05.400" v="1132" actId="26606"/>
          <ac:spMkLst>
            <pc:docMk/>
            <pc:sldMk cId="2801129867" sldId="350"/>
            <ac:spMk id="2" creationId="{9D37A7D4-950B-77CC-189E-E03F64490DB0}"/>
          </ac:spMkLst>
        </pc:spChg>
        <pc:picChg chg="add">
          <ac:chgData name="Emily Crose" userId="5a1598ef78992c55" providerId="LiveId" clId="{011B0279-BC89-4422-9A28-59A7BAD85103}" dt="2023-05-24T01:06:05.400" v="1132" actId="26606"/>
          <ac:picMkLst>
            <pc:docMk/>
            <pc:sldMk cId="2801129867" sldId="350"/>
            <ac:picMk id="4" creationId="{92487C5F-7173-9AF7-C99B-86DC65CA2CCF}"/>
          </ac:picMkLst>
        </pc:picChg>
      </pc:sldChg>
      <pc:sldChg chg="addSp modSp new mod setBg">
        <pc:chgData name="Emily Crose" userId="5a1598ef78992c55" providerId="LiveId" clId="{011B0279-BC89-4422-9A28-59A7BAD85103}" dt="2023-05-24T01:12:39.982" v="1180" actId="26606"/>
        <pc:sldMkLst>
          <pc:docMk/>
          <pc:sldMk cId="1455605182" sldId="351"/>
        </pc:sldMkLst>
        <pc:spChg chg="mod">
          <ac:chgData name="Emily Crose" userId="5a1598ef78992c55" providerId="LiveId" clId="{011B0279-BC89-4422-9A28-59A7BAD85103}" dt="2023-05-24T01:12:39.982" v="1180" actId="26606"/>
          <ac:spMkLst>
            <pc:docMk/>
            <pc:sldMk cId="1455605182" sldId="351"/>
            <ac:spMk id="2" creationId="{0082417A-B7D6-3C1B-ADC6-2F456318B431}"/>
          </ac:spMkLst>
        </pc:spChg>
        <pc:spChg chg="add">
          <ac:chgData name="Emily Crose" userId="5a1598ef78992c55" providerId="LiveId" clId="{011B0279-BC89-4422-9A28-59A7BAD85103}" dt="2023-05-24T01:12:39.982" v="1180" actId="26606"/>
          <ac:spMkLst>
            <pc:docMk/>
            <pc:sldMk cId="1455605182" sldId="351"/>
            <ac:spMk id="9" creationId="{EC7FF834-B204-4967-8D47-8BB36EAF0EF5}"/>
          </ac:spMkLst>
        </pc:spChg>
        <pc:spChg chg="add">
          <ac:chgData name="Emily Crose" userId="5a1598ef78992c55" providerId="LiveId" clId="{011B0279-BC89-4422-9A28-59A7BAD85103}" dt="2023-05-24T01:12:39.982" v="1180" actId="26606"/>
          <ac:spMkLst>
            <pc:docMk/>
            <pc:sldMk cId="1455605182" sldId="351"/>
            <ac:spMk id="11" creationId="{F780A22D-61EA-43E3-BD94-3E39CF902160}"/>
          </ac:spMkLst>
        </pc:spChg>
        <pc:picChg chg="add">
          <ac:chgData name="Emily Crose" userId="5a1598ef78992c55" providerId="LiveId" clId="{011B0279-BC89-4422-9A28-59A7BAD85103}" dt="2023-05-24T01:12:39.982" v="1180" actId="26606"/>
          <ac:picMkLst>
            <pc:docMk/>
            <pc:sldMk cId="1455605182" sldId="351"/>
            <ac:picMk id="6" creationId="{F5B26F7F-29E8-AEBB-467A-C2F1A66BD57F}"/>
          </ac:picMkLst>
        </pc:picChg>
      </pc:sldChg>
      <pc:sldChg chg="addSp delSp modSp new mod setBg addAnim setClrOvrMap">
        <pc:chgData name="Emily Crose" userId="5a1598ef78992c55" providerId="LiveId" clId="{011B0279-BC89-4422-9A28-59A7BAD85103}" dt="2023-05-24T01:13:56.497" v="1267"/>
        <pc:sldMkLst>
          <pc:docMk/>
          <pc:sldMk cId="3490356193" sldId="352"/>
        </pc:sldMkLst>
        <pc:spChg chg="mod">
          <ac:chgData name="Emily Crose" userId="5a1598ef78992c55" providerId="LiveId" clId="{011B0279-BC89-4422-9A28-59A7BAD85103}" dt="2023-05-24T01:13:56.496" v="1266" actId="26606"/>
          <ac:spMkLst>
            <pc:docMk/>
            <pc:sldMk cId="3490356193" sldId="352"/>
            <ac:spMk id="2" creationId="{41B8626A-486D-2E1A-B55B-266DA8FC4F75}"/>
          </ac:spMkLst>
        </pc:spChg>
        <pc:spChg chg="add del">
          <ac:chgData name="Emily Crose" userId="5a1598ef78992c55" providerId="LiveId" clId="{011B0279-BC89-4422-9A28-59A7BAD85103}" dt="2023-05-24T01:13:56.496" v="1266" actId="26606"/>
          <ac:spMkLst>
            <pc:docMk/>
            <pc:sldMk cId="3490356193" sldId="352"/>
            <ac:spMk id="8" creationId="{A70E44F7-1AE7-45C1-BB2F-447BC47EA0F3}"/>
          </ac:spMkLst>
        </pc:spChg>
        <pc:spChg chg="add del">
          <ac:chgData name="Emily Crose" userId="5a1598ef78992c55" providerId="LiveId" clId="{011B0279-BC89-4422-9A28-59A7BAD85103}" dt="2023-05-24T01:13:06.059" v="1192" actId="26606"/>
          <ac:spMkLst>
            <pc:docMk/>
            <pc:sldMk cId="3490356193" sldId="352"/>
            <ac:spMk id="9" creationId="{6EDED847-34F1-4353-AA83-1525E9E40671}"/>
          </ac:spMkLst>
        </pc:spChg>
        <pc:picChg chg="add">
          <ac:chgData name="Emily Crose" userId="5a1598ef78992c55" providerId="LiveId" clId="{011B0279-BC89-4422-9A28-59A7BAD85103}" dt="2023-05-24T01:13:06.066" v="1193" actId="26606"/>
          <ac:picMkLst>
            <pc:docMk/>
            <pc:sldMk cId="3490356193" sldId="352"/>
            <ac:picMk id="4" creationId="{8F3A6553-881F-6A7E-A8FB-44CB47F6D953}"/>
          </ac:picMkLst>
        </pc:picChg>
        <pc:picChg chg="add del">
          <ac:chgData name="Emily Crose" userId="5a1598ef78992c55" providerId="LiveId" clId="{011B0279-BC89-4422-9A28-59A7BAD85103}" dt="2023-05-24T01:13:06.059" v="1192" actId="26606"/>
          <ac:picMkLst>
            <pc:docMk/>
            <pc:sldMk cId="3490356193" sldId="352"/>
            <ac:picMk id="6" creationId="{4131498A-AA41-238B-D50B-12A201B0EACC}"/>
          </ac:picMkLst>
        </pc:picChg>
      </pc:sldChg>
      <pc:sldChg chg="addSp modSp new mod setBg">
        <pc:chgData name="Emily Crose" userId="5a1598ef78992c55" providerId="LiveId" clId="{011B0279-BC89-4422-9A28-59A7BAD85103}" dt="2023-05-24T01:13:50.908" v="1265" actId="26606"/>
        <pc:sldMkLst>
          <pc:docMk/>
          <pc:sldMk cId="1067724867" sldId="353"/>
        </pc:sldMkLst>
        <pc:spChg chg="mod">
          <ac:chgData name="Emily Crose" userId="5a1598ef78992c55" providerId="LiveId" clId="{011B0279-BC89-4422-9A28-59A7BAD85103}" dt="2023-05-24T01:13:50.908" v="1265" actId="26606"/>
          <ac:spMkLst>
            <pc:docMk/>
            <pc:sldMk cId="1067724867" sldId="353"/>
            <ac:spMk id="2" creationId="{ED2F548E-7B41-0F8E-B2AD-B777445AB9FC}"/>
          </ac:spMkLst>
        </pc:spChg>
        <pc:spChg chg="add">
          <ac:chgData name="Emily Crose" userId="5a1598ef78992c55" providerId="LiveId" clId="{011B0279-BC89-4422-9A28-59A7BAD85103}" dt="2023-05-24T01:13:50.908" v="1265" actId="26606"/>
          <ac:spMkLst>
            <pc:docMk/>
            <pc:sldMk cId="1067724867" sldId="353"/>
            <ac:spMk id="9" creationId="{EC7FF834-B204-4967-8D47-8BB36EAF0EF5}"/>
          </ac:spMkLst>
        </pc:spChg>
        <pc:spChg chg="add">
          <ac:chgData name="Emily Crose" userId="5a1598ef78992c55" providerId="LiveId" clId="{011B0279-BC89-4422-9A28-59A7BAD85103}" dt="2023-05-24T01:13:50.908" v="1265" actId="26606"/>
          <ac:spMkLst>
            <pc:docMk/>
            <pc:sldMk cId="1067724867" sldId="353"/>
            <ac:spMk id="11" creationId="{F780A22D-61EA-43E3-BD94-3E39CF902160}"/>
          </ac:spMkLst>
        </pc:spChg>
        <pc:picChg chg="add">
          <ac:chgData name="Emily Crose" userId="5a1598ef78992c55" providerId="LiveId" clId="{011B0279-BC89-4422-9A28-59A7BAD85103}" dt="2023-05-24T01:13:50.908" v="1265" actId="26606"/>
          <ac:picMkLst>
            <pc:docMk/>
            <pc:sldMk cId="1067724867" sldId="353"/>
            <ac:picMk id="6" creationId="{D08DE9D2-7F83-725E-7585-29ACB96981CD}"/>
          </ac:picMkLst>
        </pc:picChg>
      </pc:sldChg>
      <pc:sldChg chg="addSp delSp modSp new mod setBg chgLayout">
        <pc:chgData name="Emily Crose" userId="5a1598ef78992c55" providerId="LiveId" clId="{011B0279-BC89-4422-9A28-59A7BAD85103}" dt="2023-05-24T01:19:40.139" v="1405" actId="20577"/>
        <pc:sldMkLst>
          <pc:docMk/>
          <pc:sldMk cId="2240806047" sldId="354"/>
        </pc:sldMkLst>
        <pc:spChg chg="mod ord">
          <ac:chgData name="Emily Crose" userId="5a1598ef78992c55" providerId="LiveId" clId="{011B0279-BC89-4422-9A28-59A7BAD85103}" dt="2023-05-24T01:19:40.139" v="1405" actId="20577"/>
          <ac:spMkLst>
            <pc:docMk/>
            <pc:sldMk cId="2240806047" sldId="354"/>
            <ac:spMk id="2" creationId="{52E541BB-69CE-1A93-A314-23A1BF791975}"/>
          </ac:spMkLst>
        </pc:spChg>
        <pc:spChg chg="del mod ord">
          <ac:chgData name="Emily Crose" userId="5a1598ef78992c55" providerId="LiveId" clId="{011B0279-BC89-4422-9A28-59A7BAD85103}" dt="2023-05-24T01:19:18.327" v="1399" actId="700"/>
          <ac:spMkLst>
            <pc:docMk/>
            <pc:sldMk cId="2240806047" sldId="354"/>
            <ac:spMk id="3" creationId="{EB469992-3FCE-752A-B67D-50B147CF4BD1}"/>
          </ac:spMkLst>
        </pc:spChg>
        <pc:spChg chg="add mod ord">
          <ac:chgData name="Emily Crose" userId="5a1598ef78992c55" providerId="LiveId" clId="{011B0279-BC89-4422-9A28-59A7BAD85103}" dt="2023-05-24T01:19:35.256" v="1404" actId="26606"/>
          <ac:spMkLst>
            <pc:docMk/>
            <pc:sldMk cId="2240806047" sldId="354"/>
            <ac:spMk id="4" creationId="{40F7A129-4745-7567-C1C5-F76793D938F3}"/>
          </ac:spMkLst>
        </pc:spChg>
        <pc:picChg chg="add del">
          <ac:chgData name="Emily Crose" userId="5a1598ef78992c55" providerId="LiveId" clId="{011B0279-BC89-4422-9A28-59A7BAD85103}" dt="2023-05-24T01:19:35.251" v="1403" actId="26606"/>
          <ac:picMkLst>
            <pc:docMk/>
            <pc:sldMk cId="2240806047" sldId="354"/>
            <ac:picMk id="6" creationId="{661DD7C9-08F9-8C82-9266-79BFFD4E3769}"/>
          </ac:picMkLst>
        </pc:picChg>
        <pc:picChg chg="add">
          <ac:chgData name="Emily Crose" userId="5a1598ef78992c55" providerId="LiveId" clId="{011B0279-BC89-4422-9A28-59A7BAD85103}" dt="2023-05-24T01:19:35.256" v="1404" actId="26606"/>
          <ac:picMkLst>
            <pc:docMk/>
            <pc:sldMk cId="2240806047" sldId="354"/>
            <ac:picMk id="8" creationId="{B43E8905-A552-560B-8B9C-88B820ED4AB7}"/>
          </ac:picMkLst>
        </pc:picChg>
      </pc:sldChg>
      <pc:sldChg chg="addSp delSp modSp new mod ord setBg modClrScheme chgLayout modNotesTx">
        <pc:chgData name="Emily Crose" userId="5a1598ef78992c55" providerId="LiveId" clId="{011B0279-BC89-4422-9A28-59A7BAD85103}" dt="2023-05-24T01:29:36.854" v="1901"/>
        <pc:sldMkLst>
          <pc:docMk/>
          <pc:sldMk cId="1553625114" sldId="355"/>
        </pc:sldMkLst>
        <pc:spChg chg="del mod ord">
          <ac:chgData name="Emily Crose" userId="5a1598ef78992c55" providerId="LiveId" clId="{011B0279-BC89-4422-9A28-59A7BAD85103}" dt="2023-05-24T01:25:15.377" v="1408" actId="700"/>
          <ac:spMkLst>
            <pc:docMk/>
            <pc:sldMk cId="1553625114" sldId="355"/>
            <ac:spMk id="2" creationId="{46169459-DA1B-B509-0BDF-CECA8078F092}"/>
          </ac:spMkLst>
        </pc:spChg>
        <pc:spChg chg="add mod ord">
          <ac:chgData name="Emily Crose" userId="5a1598ef78992c55" providerId="LiveId" clId="{011B0279-BC89-4422-9A28-59A7BAD85103}" dt="2023-05-24T01:27:30.105" v="1484" actId="26606"/>
          <ac:spMkLst>
            <pc:docMk/>
            <pc:sldMk cId="1553625114" sldId="355"/>
            <ac:spMk id="3" creationId="{DF34ABE0-A6F8-69B5-8E15-87DDC2D21CE2}"/>
          </ac:spMkLst>
        </pc:spChg>
        <pc:spChg chg="add mod ord">
          <ac:chgData name="Emily Crose" userId="5a1598ef78992c55" providerId="LiveId" clId="{011B0279-BC89-4422-9A28-59A7BAD85103}" dt="2023-05-24T01:27:42.519" v="1508" actId="20577"/>
          <ac:spMkLst>
            <pc:docMk/>
            <pc:sldMk cId="1553625114" sldId="355"/>
            <ac:spMk id="4" creationId="{C1B64B3A-B34F-E459-4AF1-BB6EA0685279}"/>
          </ac:spMkLst>
        </pc:spChg>
        <pc:spChg chg="add del mod ord">
          <ac:chgData name="Emily Crose" userId="5a1598ef78992c55" providerId="LiveId" clId="{011B0279-BC89-4422-9A28-59A7BAD85103}" dt="2023-05-24T01:26:55.002" v="1476" actId="700"/>
          <ac:spMkLst>
            <pc:docMk/>
            <pc:sldMk cId="1553625114" sldId="355"/>
            <ac:spMk id="7" creationId="{EE94C543-5295-C1CD-5609-099DCE4511CF}"/>
          </ac:spMkLst>
        </pc:spChg>
        <pc:spChg chg="add del mod ord">
          <ac:chgData name="Emily Crose" userId="5a1598ef78992c55" providerId="LiveId" clId="{011B0279-BC89-4422-9A28-59A7BAD85103}" dt="2023-05-24T01:27:21.261" v="1481" actId="931"/>
          <ac:spMkLst>
            <pc:docMk/>
            <pc:sldMk cId="1553625114" sldId="355"/>
            <ac:spMk id="8" creationId="{43C1689F-EA1B-AD7D-B077-23C6A6A9F25E}"/>
          </ac:spMkLst>
        </pc:spChg>
        <pc:picChg chg="add del mod">
          <ac:chgData name="Emily Crose" userId="5a1598ef78992c55" providerId="LiveId" clId="{011B0279-BC89-4422-9A28-59A7BAD85103}" dt="2023-05-24T01:27:06.786" v="1480" actId="478"/>
          <ac:picMkLst>
            <pc:docMk/>
            <pc:sldMk cId="1553625114" sldId="355"/>
            <ac:picMk id="6" creationId="{BB580651-4492-A902-790E-915112A214F6}"/>
          </ac:picMkLst>
        </pc:picChg>
        <pc:picChg chg="add mod ord">
          <ac:chgData name="Emily Crose" userId="5a1598ef78992c55" providerId="LiveId" clId="{011B0279-BC89-4422-9A28-59A7BAD85103}" dt="2023-05-24T01:27:30.105" v="1484" actId="26606"/>
          <ac:picMkLst>
            <pc:docMk/>
            <pc:sldMk cId="1553625114" sldId="355"/>
            <ac:picMk id="10" creationId="{EA3985E3-D28D-5D6A-4C53-00D2CB2DE240}"/>
          </ac:picMkLst>
        </pc:picChg>
      </pc:sldChg>
      <pc:sldChg chg="modSp new del mod">
        <pc:chgData name="Emily Crose" userId="5a1598ef78992c55" providerId="LiveId" clId="{011B0279-BC89-4422-9A28-59A7BAD85103}" dt="2023-06-05T15:35:12.617" v="2298" actId="47"/>
        <pc:sldMkLst>
          <pc:docMk/>
          <pc:sldMk cId="382654748" sldId="363"/>
        </pc:sldMkLst>
        <pc:spChg chg="mod">
          <ac:chgData name="Emily Crose" userId="5a1598ef78992c55" providerId="LiveId" clId="{011B0279-BC89-4422-9A28-59A7BAD85103}" dt="2023-06-05T15:06:42.413" v="1942" actId="20577"/>
          <ac:spMkLst>
            <pc:docMk/>
            <pc:sldMk cId="382654748" sldId="363"/>
            <ac:spMk id="2" creationId="{B037A109-855C-EE57-6552-CC7E0D1C3FA0}"/>
          </ac:spMkLst>
        </pc:spChg>
      </pc:sldChg>
      <pc:sldChg chg="addSp delSp modSp new mod setBg">
        <pc:chgData name="Emily Crose" userId="5a1598ef78992c55" providerId="LiveId" clId="{011B0279-BC89-4422-9A28-59A7BAD85103}" dt="2023-06-05T15:12:16.505" v="1969" actId="26606"/>
        <pc:sldMkLst>
          <pc:docMk/>
          <pc:sldMk cId="1177022590" sldId="364"/>
        </pc:sldMkLst>
        <pc:spChg chg="mod ord">
          <ac:chgData name="Emily Crose" userId="5a1598ef78992c55" providerId="LiveId" clId="{011B0279-BC89-4422-9A28-59A7BAD85103}" dt="2023-06-05T15:12:16.505" v="1969" actId="26606"/>
          <ac:spMkLst>
            <pc:docMk/>
            <pc:sldMk cId="1177022590" sldId="364"/>
            <ac:spMk id="2" creationId="{1F9724DA-1B92-A240-32CF-B612D6B7A307}"/>
          </ac:spMkLst>
        </pc:spChg>
        <pc:spChg chg="add del">
          <ac:chgData name="Emily Crose" userId="5a1598ef78992c55" providerId="LiveId" clId="{011B0279-BC89-4422-9A28-59A7BAD85103}" dt="2023-06-05T15:12:16.503" v="1968" actId="26606"/>
          <ac:spMkLst>
            <pc:docMk/>
            <pc:sldMk cId="1177022590" sldId="364"/>
            <ac:spMk id="9" creationId="{5FA21C72-692C-49FD-9EB4-DDDDDEBD4BD6}"/>
          </ac:spMkLst>
        </pc:spChg>
        <pc:spChg chg="add del">
          <ac:chgData name="Emily Crose" userId="5a1598ef78992c55" providerId="LiveId" clId="{011B0279-BC89-4422-9A28-59A7BAD85103}" dt="2023-06-05T15:12:16.503" v="1968" actId="26606"/>
          <ac:spMkLst>
            <pc:docMk/>
            <pc:sldMk cId="1177022590" sldId="364"/>
            <ac:spMk id="11" creationId="{FBAF941A-6830-47A3-B63C-7C7B66AEA73B}"/>
          </ac:spMkLst>
        </pc:spChg>
        <pc:spChg chg="add">
          <ac:chgData name="Emily Crose" userId="5a1598ef78992c55" providerId="LiveId" clId="{011B0279-BC89-4422-9A28-59A7BAD85103}" dt="2023-06-05T15:12:16.505" v="1969" actId="26606"/>
          <ac:spMkLst>
            <pc:docMk/>
            <pc:sldMk cId="1177022590" sldId="364"/>
            <ac:spMk id="13" creationId="{7AD7C5BE-418C-4A44-91BF-28E411F75BCA}"/>
          </ac:spMkLst>
        </pc:spChg>
        <pc:picChg chg="add mod">
          <ac:chgData name="Emily Crose" userId="5a1598ef78992c55" providerId="LiveId" clId="{011B0279-BC89-4422-9A28-59A7BAD85103}" dt="2023-06-05T15:12:16.505" v="1969" actId="26606"/>
          <ac:picMkLst>
            <pc:docMk/>
            <pc:sldMk cId="1177022590" sldId="364"/>
            <ac:picMk id="4" creationId="{5F60B705-257E-3ADF-7849-416FCA5FFF4E}"/>
          </ac:picMkLst>
        </pc:picChg>
      </pc:sldChg>
      <pc:sldChg chg="addSp delSp modSp new mod setBg modClrScheme chgLayout modNotesTx">
        <pc:chgData name="Emily Crose" userId="5a1598ef78992c55" providerId="LiveId" clId="{011B0279-BC89-4422-9A28-59A7BAD85103}" dt="2023-06-05T15:18:31.204" v="2081" actId="20577"/>
        <pc:sldMkLst>
          <pc:docMk/>
          <pc:sldMk cId="254880428" sldId="365"/>
        </pc:sldMkLst>
        <pc:spChg chg="del">
          <ac:chgData name="Emily Crose" userId="5a1598ef78992c55" providerId="LiveId" clId="{011B0279-BC89-4422-9A28-59A7BAD85103}" dt="2023-06-05T15:18:01.263" v="1971" actId="700"/>
          <ac:spMkLst>
            <pc:docMk/>
            <pc:sldMk cId="254880428" sldId="365"/>
            <ac:spMk id="2" creationId="{351DA37D-77CB-8F35-E109-4E00332AAC9A}"/>
          </ac:spMkLst>
        </pc:spChg>
        <pc:spChg chg="add">
          <ac:chgData name="Emily Crose" userId="5a1598ef78992c55" providerId="LiveId" clId="{011B0279-BC89-4422-9A28-59A7BAD85103}" dt="2023-06-05T15:18:09.849" v="1977" actId="26606"/>
          <ac:spMkLst>
            <pc:docMk/>
            <pc:sldMk cId="254880428" sldId="365"/>
            <ac:spMk id="9" creationId="{04BEF3F1-2817-4593-8575-BCF2AAB42CF6}"/>
          </ac:spMkLst>
        </pc:spChg>
        <pc:spChg chg="add">
          <ac:chgData name="Emily Crose" userId="5a1598ef78992c55" providerId="LiveId" clId="{011B0279-BC89-4422-9A28-59A7BAD85103}" dt="2023-06-05T15:18:09.849" v="1977" actId="26606"/>
          <ac:spMkLst>
            <pc:docMk/>
            <pc:sldMk cId="254880428" sldId="365"/>
            <ac:spMk id="11" creationId="{1FF9A2C9-7772-4A25-A286-C89751B17DB3}"/>
          </ac:spMkLst>
        </pc:spChg>
        <pc:picChg chg="add mod">
          <ac:chgData name="Emily Crose" userId="5a1598ef78992c55" providerId="LiveId" clId="{011B0279-BC89-4422-9A28-59A7BAD85103}" dt="2023-06-05T15:18:09.849" v="1977" actId="26606"/>
          <ac:picMkLst>
            <pc:docMk/>
            <pc:sldMk cId="254880428" sldId="365"/>
            <ac:picMk id="4" creationId="{EA3DD71A-88B0-BB61-A86F-FB1125B1F617}"/>
          </ac:picMkLst>
        </pc:picChg>
      </pc:sldChg>
      <pc:sldChg chg="addSp delSp modSp new mod setBg modClrScheme setClrOvrMap chgLayout modNotesTx">
        <pc:chgData name="Emily Crose" userId="5a1598ef78992c55" providerId="LiveId" clId="{011B0279-BC89-4422-9A28-59A7BAD85103}" dt="2023-06-05T15:20:46.209" v="2297" actId="20577"/>
        <pc:sldMkLst>
          <pc:docMk/>
          <pc:sldMk cId="2048666346" sldId="366"/>
        </pc:sldMkLst>
        <pc:spChg chg="mod ord">
          <ac:chgData name="Emily Crose" userId="5a1598ef78992c55" providerId="LiveId" clId="{011B0279-BC89-4422-9A28-59A7BAD85103}" dt="2023-06-05T15:19:57.858" v="2145" actId="20577"/>
          <ac:spMkLst>
            <pc:docMk/>
            <pc:sldMk cId="2048666346" sldId="366"/>
            <ac:spMk id="2" creationId="{1E5D4A99-9329-3937-F848-3E3CA8352F64}"/>
          </ac:spMkLst>
        </pc:spChg>
        <pc:spChg chg="add del">
          <ac:chgData name="Emily Crose" userId="5a1598ef78992c55" providerId="LiveId" clId="{011B0279-BC89-4422-9A28-59A7BAD85103}" dt="2023-06-05T15:19:14.295" v="2137" actId="26606"/>
          <ac:spMkLst>
            <pc:docMk/>
            <pc:sldMk cId="2048666346" sldId="366"/>
            <ac:spMk id="7" creationId="{6E5BD17F-C95C-40ED-8D04-03295D46FD23}"/>
          </ac:spMkLst>
        </pc:spChg>
        <pc:spChg chg="add del">
          <ac:chgData name="Emily Crose" userId="5a1598ef78992c55" providerId="LiveId" clId="{011B0279-BC89-4422-9A28-59A7BAD85103}" dt="2023-06-05T15:19:14.295" v="2137" actId="26606"/>
          <ac:spMkLst>
            <pc:docMk/>
            <pc:sldMk cId="2048666346" sldId="366"/>
            <ac:spMk id="9" creationId="{4203DEB5-0B19-4F8E-84E2-00F5861C96F9}"/>
          </ac:spMkLst>
        </pc:spChg>
      </pc:sldChg>
      <pc:sldChg chg="addSp delSp modSp new mod setBg modClrScheme chgLayout modNotesTx">
        <pc:chgData name="Emily Crose" userId="5a1598ef78992c55" providerId="LiveId" clId="{011B0279-BC89-4422-9A28-59A7BAD85103}" dt="2023-06-05T15:40:15.730" v="2425" actId="20577"/>
        <pc:sldMkLst>
          <pc:docMk/>
          <pc:sldMk cId="2071391461" sldId="367"/>
        </pc:sldMkLst>
        <pc:spChg chg="del">
          <ac:chgData name="Emily Crose" userId="5a1598ef78992c55" providerId="LiveId" clId="{011B0279-BC89-4422-9A28-59A7BAD85103}" dt="2023-06-05T15:37:53.324" v="2309" actId="700"/>
          <ac:spMkLst>
            <pc:docMk/>
            <pc:sldMk cId="2071391461" sldId="367"/>
            <ac:spMk id="2" creationId="{C5D24FAB-1B9E-436D-9698-EF16E8AA4C46}"/>
          </ac:spMkLst>
        </pc:spChg>
        <pc:picChg chg="add mod">
          <ac:chgData name="Emily Crose" userId="5a1598ef78992c55" providerId="LiveId" clId="{011B0279-BC89-4422-9A28-59A7BAD85103}" dt="2023-06-05T15:38:36.801" v="2313" actId="26606"/>
          <ac:picMkLst>
            <pc:docMk/>
            <pc:sldMk cId="2071391461" sldId="367"/>
            <ac:picMk id="4" creationId="{966E9F26-F6BB-05A4-C30C-139DCCE55140}"/>
          </ac:picMkLst>
        </pc:picChg>
      </pc:sldChg>
      <pc:sldChg chg="addSp delSp modSp new del mod setBg">
        <pc:chgData name="Emily Crose" userId="5a1598ef78992c55" providerId="LiveId" clId="{011B0279-BC89-4422-9A28-59A7BAD85103}" dt="2023-06-05T15:36:23.555" v="2307" actId="47"/>
        <pc:sldMkLst>
          <pc:docMk/>
          <pc:sldMk cId="2487688780" sldId="367"/>
        </pc:sldMkLst>
        <pc:spChg chg="mod">
          <ac:chgData name="Emily Crose" userId="5a1598ef78992c55" providerId="LiveId" clId="{011B0279-BC89-4422-9A28-59A7BAD85103}" dt="2023-06-05T15:35:49.437" v="2305" actId="26606"/>
          <ac:spMkLst>
            <pc:docMk/>
            <pc:sldMk cId="2487688780" sldId="367"/>
            <ac:spMk id="2" creationId="{B170E1CC-B408-23F4-7745-08A1056D06E8}"/>
          </ac:spMkLst>
        </pc:spChg>
        <pc:spChg chg="add del">
          <ac:chgData name="Emily Crose" userId="5a1598ef78992c55" providerId="LiveId" clId="{011B0279-BC89-4422-9A28-59A7BAD85103}" dt="2023-06-05T15:35:49.433" v="2304" actId="26606"/>
          <ac:spMkLst>
            <pc:docMk/>
            <pc:sldMk cId="2487688780" sldId="367"/>
            <ac:spMk id="9" creationId="{419501C6-F015-4273-AF88-E0F6C853899F}"/>
          </ac:spMkLst>
        </pc:spChg>
        <pc:spChg chg="add del">
          <ac:chgData name="Emily Crose" userId="5a1598ef78992c55" providerId="LiveId" clId="{011B0279-BC89-4422-9A28-59A7BAD85103}" dt="2023-06-05T15:35:49.433" v="2304" actId="26606"/>
          <ac:spMkLst>
            <pc:docMk/>
            <pc:sldMk cId="2487688780" sldId="367"/>
            <ac:spMk id="11" creationId="{CA677DB7-5829-45BD-9754-5EC484CC4253}"/>
          </ac:spMkLst>
        </pc:spChg>
        <pc:spChg chg="add">
          <ac:chgData name="Emily Crose" userId="5a1598ef78992c55" providerId="LiveId" clId="{011B0279-BC89-4422-9A28-59A7BAD85103}" dt="2023-06-05T15:35:49.437" v="2305" actId="26606"/>
          <ac:spMkLst>
            <pc:docMk/>
            <pc:sldMk cId="2487688780" sldId="367"/>
            <ac:spMk id="13" creationId="{F77FF0B6-332F-4842-A5F8-EA360BD5FF84}"/>
          </ac:spMkLst>
        </pc:spChg>
        <pc:spChg chg="add">
          <ac:chgData name="Emily Crose" userId="5a1598ef78992c55" providerId="LiveId" clId="{011B0279-BC89-4422-9A28-59A7BAD85103}" dt="2023-06-05T15:35:49.437" v="2305" actId="26606"/>
          <ac:spMkLst>
            <pc:docMk/>
            <pc:sldMk cId="2487688780" sldId="367"/>
            <ac:spMk id="14" creationId="{23D9B6CF-87DD-47C7-B38D-7C5353D4DC9D}"/>
          </ac:spMkLst>
        </pc:spChg>
        <pc:spChg chg="add">
          <ac:chgData name="Emily Crose" userId="5a1598ef78992c55" providerId="LiveId" clId="{011B0279-BC89-4422-9A28-59A7BAD85103}" dt="2023-06-05T15:35:49.437" v="2305" actId="26606"/>
          <ac:spMkLst>
            <pc:docMk/>
            <pc:sldMk cId="2487688780" sldId="367"/>
            <ac:spMk id="15" creationId="{EFE2328B-DA12-4B90-BD82-3CCF13AF6C83}"/>
          </ac:spMkLst>
        </pc:spChg>
        <pc:picChg chg="add del mod">
          <ac:chgData name="Emily Crose" userId="5a1598ef78992c55" providerId="LiveId" clId="{011B0279-BC89-4422-9A28-59A7BAD85103}" dt="2023-06-05T15:36:20.281" v="2306" actId="478"/>
          <ac:picMkLst>
            <pc:docMk/>
            <pc:sldMk cId="2487688780" sldId="367"/>
            <ac:picMk id="4" creationId="{7E7F01F3-7205-11EE-FA0D-1FFCB9E6998D}"/>
          </ac:picMkLst>
        </pc:picChg>
      </pc:sldChg>
      <pc:sldChg chg="addSp modSp new mod ord setBg addAnim setClrOvrMap">
        <pc:chgData name="Emily Crose" userId="5a1598ef78992c55" providerId="LiveId" clId="{011B0279-BC89-4422-9A28-59A7BAD85103}" dt="2023-06-05T15:57:15.674" v="2452"/>
        <pc:sldMkLst>
          <pc:docMk/>
          <pc:sldMk cId="4108590490" sldId="368"/>
        </pc:sldMkLst>
        <pc:spChg chg="mod">
          <ac:chgData name="Emily Crose" userId="5a1598ef78992c55" providerId="LiveId" clId="{011B0279-BC89-4422-9A28-59A7BAD85103}" dt="2023-06-05T15:57:15.673" v="2451" actId="26606"/>
          <ac:spMkLst>
            <pc:docMk/>
            <pc:sldMk cId="4108590490" sldId="368"/>
            <ac:spMk id="2" creationId="{81F43578-F4FB-AFF3-CDCD-4A91C8A5447A}"/>
          </ac:spMkLst>
        </pc:spChg>
        <pc:spChg chg="add">
          <ac:chgData name="Emily Crose" userId="5a1598ef78992c55" providerId="LiveId" clId="{011B0279-BC89-4422-9A28-59A7BAD85103}" dt="2023-06-05T15:57:15.673" v="2451" actId="26606"/>
          <ac:spMkLst>
            <pc:docMk/>
            <pc:sldMk cId="4108590490" sldId="368"/>
            <ac:spMk id="9" creationId="{74091B0B-4924-4397-B028-91FAB74DFAE9}"/>
          </ac:spMkLst>
        </pc:spChg>
        <pc:spChg chg="add">
          <ac:chgData name="Emily Crose" userId="5a1598ef78992c55" providerId="LiveId" clId="{011B0279-BC89-4422-9A28-59A7BAD85103}" dt="2023-06-05T15:57:15.673" v="2451" actId="26606"/>
          <ac:spMkLst>
            <pc:docMk/>
            <pc:sldMk cId="4108590490" sldId="368"/>
            <ac:spMk id="11" creationId="{550F6C2B-377A-4B8D-A12C-D584C9966E9E}"/>
          </ac:spMkLst>
        </pc:spChg>
        <pc:spChg chg="add">
          <ac:chgData name="Emily Crose" userId="5a1598ef78992c55" providerId="LiveId" clId="{011B0279-BC89-4422-9A28-59A7BAD85103}" dt="2023-06-05T15:57:15.673" v="2451" actId="26606"/>
          <ac:spMkLst>
            <pc:docMk/>
            <pc:sldMk cId="4108590490" sldId="368"/>
            <ac:spMk id="13" creationId="{2847993D-3F00-4D7B-A815-07E29BABB63F}"/>
          </ac:spMkLst>
        </pc:spChg>
        <pc:picChg chg="add mod">
          <ac:chgData name="Emily Crose" userId="5a1598ef78992c55" providerId="LiveId" clId="{011B0279-BC89-4422-9A28-59A7BAD85103}" dt="2023-06-05T15:57:15.673" v="2451" actId="26606"/>
          <ac:picMkLst>
            <pc:docMk/>
            <pc:sldMk cId="4108590490" sldId="368"/>
            <ac:picMk id="4" creationId="{DE5713A0-DC12-33FB-EEC2-EC8E02F161FA}"/>
          </ac:picMkLst>
        </pc:picChg>
      </pc:sldChg>
      <pc:sldChg chg="addSp delSp modSp add mod ord setBg addAnim delAnim setClrOvrMap delDesignElem">
        <pc:chgData name="Emily Crose" userId="5a1598ef78992c55" providerId="LiveId" clId="{011B0279-BC89-4422-9A28-59A7BAD85103}" dt="2023-06-05T17:05:43.994" v="2479"/>
        <pc:sldMkLst>
          <pc:docMk/>
          <pc:sldMk cId="2287322267" sldId="369"/>
        </pc:sldMkLst>
        <pc:spChg chg="mod">
          <ac:chgData name="Emily Crose" userId="5a1598ef78992c55" providerId="LiveId" clId="{011B0279-BC89-4422-9A28-59A7BAD85103}" dt="2023-06-05T16:44:12.678" v="2458" actId="26606"/>
          <ac:spMkLst>
            <pc:docMk/>
            <pc:sldMk cId="2287322267" sldId="369"/>
            <ac:spMk id="4" creationId="{8A19EC87-1F80-5FA8-5BC8-952E49E75A84}"/>
          </ac:spMkLst>
        </pc:spChg>
        <pc:spChg chg="del">
          <ac:chgData name="Emily Crose" userId="5a1598ef78992c55" providerId="LiveId" clId="{011B0279-BC89-4422-9A28-59A7BAD85103}" dt="2023-06-05T15:58:09.107" v="2454"/>
          <ac:spMkLst>
            <pc:docMk/>
            <pc:sldMk cId="2287322267" sldId="369"/>
            <ac:spMk id="10" creationId="{6981E6A2-4656-4CFE-9BF4-39D81EE2CA9B}"/>
          </ac:spMkLst>
        </pc:spChg>
        <pc:spChg chg="add del">
          <ac:chgData name="Emily Crose" userId="5a1598ef78992c55" providerId="LiveId" clId="{011B0279-BC89-4422-9A28-59A7BAD85103}" dt="2023-06-05T16:44:12.676" v="2457" actId="26606"/>
          <ac:spMkLst>
            <pc:docMk/>
            <pc:sldMk cId="2287322267" sldId="369"/>
            <ac:spMk id="11" creationId="{74091B0B-4924-4397-B028-91FAB74DFAE9}"/>
          </ac:spMkLst>
        </pc:spChg>
        <pc:spChg chg="add del">
          <ac:chgData name="Emily Crose" userId="5a1598ef78992c55" providerId="LiveId" clId="{011B0279-BC89-4422-9A28-59A7BAD85103}" dt="2023-06-05T16:44:12.676" v="2457" actId="26606"/>
          <ac:spMkLst>
            <pc:docMk/>
            <pc:sldMk cId="2287322267" sldId="369"/>
            <ac:spMk id="13" creationId="{550F6C2B-377A-4B8D-A12C-D584C9966E9E}"/>
          </ac:spMkLst>
        </pc:spChg>
        <pc:spChg chg="add del">
          <ac:chgData name="Emily Crose" userId="5a1598ef78992c55" providerId="LiveId" clId="{011B0279-BC89-4422-9A28-59A7BAD85103}" dt="2023-06-05T16:44:12.676" v="2457" actId="26606"/>
          <ac:spMkLst>
            <pc:docMk/>
            <pc:sldMk cId="2287322267" sldId="369"/>
            <ac:spMk id="15" creationId="{2847993D-3F00-4D7B-A815-07E29BABB63F}"/>
          </ac:spMkLst>
        </pc:spChg>
        <pc:picChg chg="mod">
          <ac:chgData name="Emily Crose" userId="5a1598ef78992c55" providerId="LiveId" clId="{011B0279-BC89-4422-9A28-59A7BAD85103}" dt="2023-06-05T16:44:12.678" v="2458" actId="26606"/>
          <ac:picMkLst>
            <pc:docMk/>
            <pc:sldMk cId="2287322267" sldId="369"/>
            <ac:picMk id="6" creationId="{28F636C6-650D-7B4C-851F-6A017C56C53D}"/>
          </ac:picMkLst>
        </pc:pic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D35DF8-9ED4-46E5-A058-797577DFD8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FB90C8-6D3C-45E3-9B03-8DA3841C616A}">
      <dgm:prSet/>
      <dgm:spPr/>
      <dgm:t>
        <a:bodyPr/>
        <a:lstStyle/>
        <a:p>
          <a:pPr>
            <a:defRPr b="1"/>
          </a:pPr>
          <a:r>
            <a:rPr lang="en-US"/>
            <a:t>Do we know who they are?</a:t>
          </a:r>
        </a:p>
      </dgm:t>
    </dgm:pt>
    <dgm:pt modelId="{173E10E8-3A4E-4590-B151-E2F82E0FA54C}" type="parTrans" cxnId="{FC1D3D43-FAC4-470B-B860-6286F7F408DB}">
      <dgm:prSet/>
      <dgm:spPr/>
      <dgm:t>
        <a:bodyPr/>
        <a:lstStyle/>
        <a:p>
          <a:endParaRPr lang="en-US"/>
        </a:p>
      </dgm:t>
    </dgm:pt>
    <dgm:pt modelId="{61D28FBF-21D6-4005-9768-526F1F6C0647}" type="sibTrans" cxnId="{FC1D3D43-FAC4-470B-B860-6286F7F408DB}">
      <dgm:prSet/>
      <dgm:spPr/>
      <dgm:t>
        <a:bodyPr/>
        <a:lstStyle/>
        <a:p>
          <a:endParaRPr lang="en-US"/>
        </a:p>
      </dgm:t>
    </dgm:pt>
    <dgm:pt modelId="{E906B0D7-0B19-4F72-9785-EFA43CFFFD49}">
      <dgm:prSet/>
      <dgm:spPr/>
      <dgm:t>
        <a:bodyPr/>
        <a:lstStyle/>
        <a:p>
          <a:pPr>
            <a:defRPr b="1"/>
          </a:pPr>
          <a:r>
            <a:rPr lang="en-US"/>
            <a:t>What kind of sensitive information might we be processing?</a:t>
          </a:r>
        </a:p>
      </dgm:t>
    </dgm:pt>
    <dgm:pt modelId="{02A054EA-5BBC-48EF-BF6B-60FE00EF9932}" type="parTrans" cxnId="{37495660-1CDE-41A7-83C0-B3B5C96ACF0C}">
      <dgm:prSet/>
      <dgm:spPr/>
      <dgm:t>
        <a:bodyPr/>
        <a:lstStyle/>
        <a:p>
          <a:endParaRPr lang="en-US"/>
        </a:p>
      </dgm:t>
    </dgm:pt>
    <dgm:pt modelId="{D97445F2-F9BD-40BF-8050-9D1DF875F867}" type="sibTrans" cxnId="{37495660-1CDE-41A7-83C0-B3B5C96ACF0C}">
      <dgm:prSet/>
      <dgm:spPr/>
      <dgm:t>
        <a:bodyPr/>
        <a:lstStyle/>
        <a:p>
          <a:endParaRPr lang="en-US"/>
        </a:p>
      </dgm:t>
    </dgm:pt>
    <dgm:pt modelId="{21F2791D-92A1-480B-8301-DA28594BCE17}">
      <dgm:prSet/>
      <dgm:spPr/>
      <dgm:t>
        <a:bodyPr/>
        <a:lstStyle/>
        <a:p>
          <a:r>
            <a:rPr lang="en-US"/>
            <a:t>Personally identifiable information?</a:t>
          </a:r>
        </a:p>
      </dgm:t>
    </dgm:pt>
    <dgm:pt modelId="{30B6BB24-4947-4D8A-86B9-505BF5A671FB}" type="parTrans" cxnId="{2C0B2BBA-280B-4862-9640-DBC05CDC6E23}">
      <dgm:prSet/>
      <dgm:spPr/>
      <dgm:t>
        <a:bodyPr/>
        <a:lstStyle/>
        <a:p>
          <a:endParaRPr lang="en-US"/>
        </a:p>
      </dgm:t>
    </dgm:pt>
    <dgm:pt modelId="{0320A740-67E7-48A4-AD7D-6C1326918CAC}" type="sibTrans" cxnId="{2C0B2BBA-280B-4862-9640-DBC05CDC6E23}">
      <dgm:prSet/>
      <dgm:spPr/>
      <dgm:t>
        <a:bodyPr/>
        <a:lstStyle/>
        <a:p>
          <a:endParaRPr lang="en-US"/>
        </a:p>
      </dgm:t>
    </dgm:pt>
    <dgm:pt modelId="{5967D89D-08C4-4CA1-98A7-9DF98B40B3D3}">
      <dgm:prSet/>
      <dgm:spPr/>
      <dgm:t>
        <a:bodyPr/>
        <a:lstStyle/>
        <a:p>
          <a:r>
            <a:rPr lang="en-US"/>
            <a:t>HIPAA information?</a:t>
          </a:r>
        </a:p>
      </dgm:t>
    </dgm:pt>
    <dgm:pt modelId="{8EC41819-4527-4456-8C8A-01A7288E097F}" type="parTrans" cxnId="{E1654186-8559-49E2-B662-4D4DC320F02B}">
      <dgm:prSet/>
      <dgm:spPr/>
      <dgm:t>
        <a:bodyPr/>
        <a:lstStyle/>
        <a:p>
          <a:endParaRPr lang="en-US"/>
        </a:p>
      </dgm:t>
    </dgm:pt>
    <dgm:pt modelId="{8109CDED-E656-44B0-AA72-C2970627769A}" type="sibTrans" cxnId="{E1654186-8559-49E2-B662-4D4DC320F02B}">
      <dgm:prSet/>
      <dgm:spPr/>
      <dgm:t>
        <a:bodyPr/>
        <a:lstStyle/>
        <a:p>
          <a:endParaRPr lang="en-US"/>
        </a:p>
      </dgm:t>
    </dgm:pt>
    <dgm:pt modelId="{1A390D1C-FBF2-4315-BC86-70145A878DEE}">
      <dgm:prSet/>
      <dgm:spPr/>
      <dgm:t>
        <a:bodyPr/>
        <a:lstStyle/>
        <a:p>
          <a:r>
            <a:rPr lang="en-US"/>
            <a:t>Legally sensitive?</a:t>
          </a:r>
        </a:p>
      </dgm:t>
    </dgm:pt>
    <dgm:pt modelId="{1B5B76DF-EFDA-4063-B0FA-4F69B7ECB1C5}" type="parTrans" cxnId="{6FC2E43D-364E-4D9D-874A-C0054CC945FF}">
      <dgm:prSet/>
      <dgm:spPr/>
      <dgm:t>
        <a:bodyPr/>
        <a:lstStyle/>
        <a:p>
          <a:endParaRPr lang="en-US"/>
        </a:p>
      </dgm:t>
    </dgm:pt>
    <dgm:pt modelId="{15999229-8DBC-4709-8A47-0AB7A48CB8A7}" type="sibTrans" cxnId="{6FC2E43D-364E-4D9D-874A-C0054CC945FF}">
      <dgm:prSet/>
      <dgm:spPr/>
      <dgm:t>
        <a:bodyPr/>
        <a:lstStyle/>
        <a:p>
          <a:endParaRPr lang="en-US"/>
        </a:p>
      </dgm:t>
    </dgm:pt>
    <dgm:pt modelId="{44FE3455-A43E-4B3D-84F8-8B35C9DB1BB0}" type="pres">
      <dgm:prSet presAssocID="{CAD35DF8-9ED4-46E5-A058-797577DFD8C1}" presName="root" presStyleCnt="0">
        <dgm:presLayoutVars>
          <dgm:dir/>
          <dgm:resizeHandles val="exact"/>
        </dgm:presLayoutVars>
      </dgm:prSet>
      <dgm:spPr/>
    </dgm:pt>
    <dgm:pt modelId="{EE3DA937-0CE4-455B-8F1E-119588BB241A}" type="pres">
      <dgm:prSet presAssocID="{B1FB90C8-6D3C-45E3-9B03-8DA3841C616A}" presName="compNode" presStyleCnt="0"/>
      <dgm:spPr/>
    </dgm:pt>
    <dgm:pt modelId="{83259A80-8141-4670-9247-74FEB4A75FB3}" type="pres">
      <dgm:prSet presAssocID="{B1FB90C8-6D3C-45E3-9B03-8DA3841C616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942FC882-1451-4EEB-BA06-AC7EFB7B68E9}" type="pres">
      <dgm:prSet presAssocID="{B1FB90C8-6D3C-45E3-9B03-8DA3841C616A}" presName="iconSpace" presStyleCnt="0"/>
      <dgm:spPr/>
    </dgm:pt>
    <dgm:pt modelId="{970C06EC-0FE0-4012-BC3D-061080190FCF}" type="pres">
      <dgm:prSet presAssocID="{B1FB90C8-6D3C-45E3-9B03-8DA3841C616A}" presName="parTx" presStyleLbl="revTx" presStyleIdx="0" presStyleCnt="4">
        <dgm:presLayoutVars>
          <dgm:chMax val="0"/>
          <dgm:chPref val="0"/>
        </dgm:presLayoutVars>
      </dgm:prSet>
      <dgm:spPr/>
    </dgm:pt>
    <dgm:pt modelId="{8C6106DE-7AEF-4D6F-8448-F214B2E27AA9}" type="pres">
      <dgm:prSet presAssocID="{B1FB90C8-6D3C-45E3-9B03-8DA3841C616A}" presName="txSpace" presStyleCnt="0"/>
      <dgm:spPr/>
    </dgm:pt>
    <dgm:pt modelId="{239F66AA-C31D-4735-B1A3-D4597E89E6E2}" type="pres">
      <dgm:prSet presAssocID="{B1FB90C8-6D3C-45E3-9B03-8DA3841C616A}" presName="desTx" presStyleLbl="revTx" presStyleIdx="1" presStyleCnt="4">
        <dgm:presLayoutVars/>
      </dgm:prSet>
      <dgm:spPr/>
    </dgm:pt>
    <dgm:pt modelId="{5625F758-DDF3-47ED-9C43-10E75AE5B01F}" type="pres">
      <dgm:prSet presAssocID="{61D28FBF-21D6-4005-9768-526F1F6C0647}" presName="sibTrans" presStyleCnt="0"/>
      <dgm:spPr/>
    </dgm:pt>
    <dgm:pt modelId="{38DAC403-109F-4BBD-BB6E-78DBA99628F3}" type="pres">
      <dgm:prSet presAssocID="{E906B0D7-0B19-4F72-9785-EFA43CFFFD49}" presName="compNode" presStyleCnt="0"/>
      <dgm:spPr/>
    </dgm:pt>
    <dgm:pt modelId="{F603CC78-798B-431D-9B58-1F056D38F3F9}" type="pres">
      <dgm:prSet presAssocID="{E906B0D7-0B19-4F72-9785-EFA43CFFFD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udge"/>
        </a:ext>
      </dgm:extLst>
    </dgm:pt>
    <dgm:pt modelId="{12FBFEA4-BF9D-4CB6-BE41-82F5FE3C3934}" type="pres">
      <dgm:prSet presAssocID="{E906B0D7-0B19-4F72-9785-EFA43CFFFD49}" presName="iconSpace" presStyleCnt="0"/>
      <dgm:spPr/>
    </dgm:pt>
    <dgm:pt modelId="{654DBC13-9BB4-44EC-B029-5298D0302E22}" type="pres">
      <dgm:prSet presAssocID="{E906B0D7-0B19-4F72-9785-EFA43CFFFD49}" presName="parTx" presStyleLbl="revTx" presStyleIdx="2" presStyleCnt="4">
        <dgm:presLayoutVars>
          <dgm:chMax val="0"/>
          <dgm:chPref val="0"/>
        </dgm:presLayoutVars>
      </dgm:prSet>
      <dgm:spPr/>
    </dgm:pt>
    <dgm:pt modelId="{6D909E4C-F2CA-4736-BA3B-E83D32AAD8B7}" type="pres">
      <dgm:prSet presAssocID="{E906B0D7-0B19-4F72-9785-EFA43CFFFD49}" presName="txSpace" presStyleCnt="0"/>
      <dgm:spPr/>
    </dgm:pt>
    <dgm:pt modelId="{93A379C5-6942-47AA-B529-19E9D6344E7E}" type="pres">
      <dgm:prSet presAssocID="{E906B0D7-0B19-4F72-9785-EFA43CFFFD49}" presName="desTx" presStyleLbl="revTx" presStyleIdx="3" presStyleCnt="4">
        <dgm:presLayoutVars/>
      </dgm:prSet>
      <dgm:spPr/>
    </dgm:pt>
  </dgm:ptLst>
  <dgm:cxnLst>
    <dgm:cxn modelId="{D79B2A1A-E7F8-48F0-A7FD-796FF7B69C57}" type="presOf" srcId="{1A390D1C-FBF2-4315-BC86-70145A878DEE}" destId="{93A379C5-6942-47AA-B529-19E9D6344E7E}" srcOrd="0" destOrd="2" presId="urn:microsoft.com/office/officeart/2018/5/layout/CenteredIconLabelDescriptionList"/>
    <dgm:cxn modelId="{6FC2E43D-364E-4D9D-874A-C0054CC945FF}" srcId="{E906B0D7-0B19-4F72-9785-EFA43CFFFD49}" destId="{1A390D1C-FBF2-4315-BC86-70145A878DEE}" srcOrd="2" destOrd="0" parTransId="{1B5B76DF-EFDA-4063-B0FA-4F69B7ECB1C5}" sibTransId="{15999229-8DBC-4709-8A47-0AB7A48CB8A7}"/>
    <dgm:cxn modelId="{37495660-1CDE-41A7-83C0-B3B5C96ACF0C}" srcId="{CAD35DF8-9ED4-46E5-A058-797577DFD8C1}" destId="{E906B0D7-0B19-4F72-9785-EFA43CFFFD49}" srcOrd="1" destOrd="0" parTransId="{02A054EA-5BBC-48EF-BF6B-60FE00EF9932}" sibTransId="{D97445F2-F9BD-40BF-8050-9D1DF875F867}"/>
    <dgm:cxn modelId="{FC1D3D43-FAC4-470B-B860-6286F7F408DB}" srcId="{CAD35DF8-9ED4-46E5-A058-797577DFD8C1}" destId="{B1FB90C8-6D3C-45E3-9B03-8DA3841C616A}" srcOrd="0" destOrd="0" parTransId="{173E10E8-3A4E-4590-B151-E2F82E0FA54C}" sibTransId="{61D28FBF-21D6-4005-9768-526F1F6C0647}"/>
    <dgm:cxn modelId="{2F6ABA46-D3C6-48B2-96FB-0F2E6A37B02D}" type="presOf" srcId="{E906B0D7-0B19-4F72-9785-EFA43CFFFD49}" destId="{654DBC13-9BB4-44EC-B029-5298D0302E22}" srcOrd="0" destOrd="0" presId="urn:microsoft.com/office/officeart/2018/5/layout/CenteredIconLabelDescriptionList"/>
    <dgm:cxn modelId="{DA0B3A7A-3ECD-42FF-BA0C-861816DAA137}" type="presOf" srcId="{B1FB90C8-6D3C-45E3-9B03-8DA3841C616A}" destId="{970C06EC-0FE0-4012-BC3D-061080190FCF}" srcOrd="0" destOrd="0" presId="urn:microsoft.com/office/officeart/2018/5/layout/CenteredIconLabelDescriptionList"/>
    <dgm:cxn modelId="{9CFAFB7A-C7AA-4409-B49F-0F39DC5B7174}" type="presOf" srcId="{5967D89D-08C4-4CA1-98A7-9DF98B40B3D3}" destId="{93A379C5-6942-47AA-B529-19E9D6344E7E}" srcOrd="0" destOrd="1" presId="urn:microsoft.com/office/officeart/2018/5/layout/CenteredIconLabelDescriptionList"/>
    <dgm:cxn modelId="{E1654186-8559-49E2-B662-4D4DC320F02B}" srcId="{E906B0D7-0B19-4F72-9785-EFA43CFFFD49}" destId="{5967D89D-08C4-4CA1-98A7-9DF98B40B3D3}" srcOrd="1" destOrd="0" parTransId="{8EC41819-4527-4456-8C8A-01A7288E097F}" sibTransId="{8109CDED-E656-44B0-AA72-C2970627769A}"/>
    <dgm:cxn modelId="{C257CE89-2F9F-4A74-B1E8-CC622E90E2F4}" type="presOf" srcId="{CAD35DF8-9ED4-46E5-A058-797577DFD8C1}" destId="{44FE3455-A43E-4B3D-84F8-8B35C9DB1BB0}" srcOrd="0" destOrd="0" presId="urn:microsoft.com/office/officeart/2018/5/layout/CenteredIconLabelDescriptionList"/>
    <dgm:cxn modelId="{2C0B2BBA-280B-4862-9640-DBC05CDC6E23}" srcId="{E906B0D7-0B19-4F72-9785-EFA43CFFFD49}" destId="{21F2791D-92A1-480B-8301-DA28594BCE17}" srcOrd="0" destOrd="0" parTransId="{30B6BB24-4947-4D8A-86B9-505BF5A671FB}" sibTransId="{0320A740-67E7-48A4-AD7D-6C1326918CAC}"/>
    <dgm:cxn modelId="{207946F2-ECFC-4908-8E08-0DF2F502478D}" type="presOf" srcId="{21F2791D-92A1-480B-8301-DA28594BCE17}" destId="{93A379C5-6942-47AA-B529-19E9D6344E7E}" srcOrd="0" destOrd="0" presId="urn:microsoft.com/office/officeart/2018/5/layout/CenteredIconLabelDescriptionList"/>
    <dgm:cxn modelId="{DF3409EE-C22F-492C-AED4-937CC0E87239}" type="presParOf" srcId="{44FE3455-A43E-4B3D-84F8-8B35C9DB1BB0}" destId="{EE3DA937-0CE4-455B-8F1E-119588BB241A}" srcOrd="0" destOrd="0" presId="urn:microsoft.com/office/officeart/2018/5/layout/CenteredIconLabelDescriptionList"/>
    <dgm:cxn modelId="{F6CEB466-DF4D-496B-9944-9CC2C4FDFD83}" type="presParOf" srcId="{EE3DA937-0CE4-455B-8F1E-119588BB241A}" destId="{83259A80-8141-4670-9247-74FEB4A75FB3}" srcOrd="0" destOrd="0" presId="urn:microsoft.com/office/officeart/2018/5/layout/CenteredIconLabelDescriptionList"/>
    <dgm:cxn modelId="{6AC3C17B-70E5-4429-88FD-4B38ACFE5DF8}" type="presParOf" srcId="{EE3DA937-0CE4-455B-8F1E-119588BB241A}" destId="{942FC882-1451-4EEB-BA06-AC7EFB7B68E9}" srcOrd="1" destOrd="0" presId="urn:microsoft.com/office/officeart/2018/5/layout/CenteredIconLabelDescriptionList"/>
    <dgm:cxn modelId="{E5915B8A-F287-4FB5-8267-F9F36CF6026F}" type="presParOf" srcId="{EE3DA937-0CE4-455B-8F1E-119588BB241A}" destId="{970C06EC-0FE0-4012-BC3D-061080190FCF}" srcOrd="2" destOrd="0" presId="urn:microsoft.com/office/officeart/2018/5/layout/CenteredIconLabelDescriptionList"/>
    <dgm:cxn modelId="{62418337-A05C-4B61-8A57-CB32609C37DB}" type="presParOf" srcId="{EE3DA937-0CE4-455B-8F1E-119588BB241A}" destId="{8C6106DE-7AEF-4D6F-8448-F214B2E27AA9}" srcOrd="3" destOrd="0" presId="urn:microsoft.com/office/officeart/2018/5/layout/CenteredIconLabelDescriptionList"/>
    <dgm:cxn modelId="{6B4C02FA-EA76-4187-959A-9B470D75F557}" type="presParOf" srcId="{EE3DA937-0CE4-455B-8F1E-119588BB241A}" destId="{239F66AA-C31D-4735-B1A3-D4597E89E6E2}" srcOrd="4" destOrd="0" presId="urn:microsoft.com/office/officeart/2018/5/layout/CenteredIconLabelDescriptionList"/>
    <dgm:cxn modelId="{A9D9E9F0-D1BF-408D-B374-814531381D33}" type="presParOf" srcId="{44FE3455-A43E-4B3D-84F8-8B35C9DB1BB0}" destId="{5625F758-DDF3-47ED-9C43-10E75AE5B01F}" srcOrd="1" destOrd="0" presId="urn:microsoft.com/office/officeart/2018/5/layout/CenteredIconLabelDescriptionList"/>
    <dgm:cxn modelId="{44D16122-55CD-4498-A31B-B2984A0A1251}" type="presParOf" srcId="{44FE3455-A43E-4B3D-84F8-8B35C9DB1BB0}" destId="{38DAC403-109F-4BBD-BB6E-78DBA99628F3}" srcOrd="2" destOrd="0" presId="urn:microsoft.com/office/officeart/2018/5/layout/CenteredIconLabelDescriptionList"/>
    <dgm:cxn modelId="{0B467CDA-DAB0-49E5-83E7-54D32687D876}" type="presParOf" srcId="{38DAC403-109F-4BBD-BB6E-78DBA99628F3}" destId="{F603CC78-798B-431D-9B58-1F056D38F3F9}" srcOrd="0" destOrd="0" presId="urn:microsoft.com/office/officeart/2018/5/layout/CenteredIconLabelDescriptionList"/>
    <dgm:cxn modelId="{701175BB-008A-4BF0-A9D2-711A01912857}" type="presParOf" srcId="{38DAC403-109F-4BBD-BB6E-78DBA99628F3}" destId="{12FBFEA4-BF9D-4CB6-BE41-82F5FE3C3934}" srcOrd="1" destOrd="0" presId="urn:microsoft.com/office/officeart/2018/5/layout/CenteredIconLabelDescriptionList"/>
    <dgm:cxn modelId="{28CE2AC2-E8B4-4A3C-90D5-09D7EBD2F7B1}" type="presParOf" srcId="{38DAC403-109F-4BBD-BB6E-78DBA99628F3}" destId="{654DBC13-9BB4-44EC-B029-5298D0302E22}" srcOrd="2" destOrd="0" presId="urn:microsoft.com/office/officeart/2018/5/layout/CenteredIconLabelDescriptionList"/>
    <dgm:cxn modelId="{F23278DE-BD0F-4E36-AF15-261612FFF53A}" type="presParOf" srcId="{38DAC403-109F-4BBD-BB6E-78DBA99628F3}" destId="{6D909E4C-F2CA-4736-BA3B-E83D32AAD8B7}" srcOrd="3" destOrd="0" presId="urn:microsoft.com/office/officeart/2018/5/layout/CenteredIconLabelDescriptionList"/>
    <dgm:cxn modelId="{51811568-04C7-4BA9-83B5-8EDEBFF4D60E}" type="presParOf" srcId="{38DAC403-109F-4BBD-BB6E-78DBA99628F3}" destId="{93A379C5-6942-47AA-B529-19E9D6344E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2F513E-7849-4432-8268-8372166D8712}"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A2769497-E9A1-4FDD-9FC3-694FBE1AB94D}">
      <dgm:prSet/>
      <dgm:spPr/>
      <dgm:t>
        <a:bodyPr/>
        <a:lstStyle/>
        <a:p>
          <a:r>
            <a:rPr lang="en-US"/>
            <a:t>How do our customers contact us?</a:t>
          </a:r>
        </a:p>
      </dgm:t>
    </dgm:pt>
    <dgm:pt modelId="{2C1B33C0-905A-4E9B-B731-541A14ACE090}" type="parTrans" cxnId="{AEE678C9-7BE6-4EFA-A600-0ED745B0429D}">
      <dgm:prSet/>
      <dgm:spPr/>
      <dgm:t>
        <a:bodyPr/>
        <a:lstStyle/>
        <a:p>
          <a:endParaRPr lang="en-US"/>
        </a:p>
      </dgm:t>
    </dgm:pt>
    <dgm:pt modelId="{9F5181E2-B82A-4CAC-A026-F62EDBCD3E1B}" type="sibTrans" cxnId="{AEE678C9-7BE6-4EFA-A600-0ED745B0429D}">
      <dgm:prSet/>
      <dgm:spPr/>
      <dgm:t>
        <a:bodyPr/>
        <a:lstStyle/>
        <a:p>
          <a:endParaRPr lang="en-US"/>
        </a:p>
      </dgm:t>
    </dgm:pt>
    <dgm:pt modelId="{B5A83FE2-EECF-416E-A082-819DCBB4B88A}">
      <dgm:prSet/>
      <dgm:spPr/>
      <dgm:t>
        <a:bodyPr/>
        <a:lstStyle/>
        <a:p>
          <a:r>
            <a:rPr lang="en-US"/>
            <a:t>How do we contact them?</a:t>
          </a:r>
        </a:p>
      </dgm:t>
    </dgm:pt>
    <dgm:pt modelId="{9E677F88-3D6A-43A4-8607-B20741802A29}" type="parTrans" cxnId="{FE017DF5-DFA0-444A-9A21-BF5426597AF5}">
      <dgm:prSet/>
      <dgm:spPr/>
      <dgm:t>
        <a:bodyPr/>
        <a:lstStyle/>
        <a:p>
          <a:endParaRPr lang="en-US"/>
        </a:p>
      </dgm:t>
    </dgm:pt>
    <dgm:pt modelId="{A32AE223-7039-417C-BFD9-03BF54AF2459}" type="sibTrans" cxnId="{FE017DF5-DFA0-444A-9A21-BF5426597AF5}">
      <dgm:prSet/>
      <dgm:spPr/>
      <dgm:t>
        <a:bodyPr/>
        <a:lstStyle/>
        <a:p>
          <a:endParaRPr lang="en-US"/>
        </a:p>
      </dgm:t>
    </dgm:pt>
    <dgm:pt modelId="{39B488CF-77E8-4C45-A970-5F58C2EF1195}">
      <dgm:prSet/>
      <dgm:spPr/>
      <dgm:t>
        <a:bodyPr/>
        <a:lstStyle/>
        <a:p>
          <a:r>
            <a:rPr lang="en-US"/>
            <a:t>Do we have field support?</a:t>
          </a:r>
        </a:p>
      </dgm:t>
    </dgm:pt>
    <dgm:pt modelId="{4EAFDDBE-4462-4859-8FF5-A6D65A6DC272}" type="parTrans" cxnId="{6DB49D0B-0E3D-48EC-B9A4-7F39102922AE}">
      <dgm:prSet/>
      <dgm:spPr/>
      <dgm:t>
        <a:bodyPr/>
        <a:lstStyle/>
        <a:p>
          <a:endParaRPr lang="en-US"/>
        </a:p>
      </dgm:t>
    </dgm:pt>
    <dgm:pt modelId="{5917D965-7EEA-4D17-A8D8-973DFE16CA5B}" type="sibTrans" cxnId="{6DB49D0B-0E3D-48EC-B9A4-7F39102922AE}">
      <dgm:prSet/>
      <dgm:spPr/>
      <dgm:t>
        <a:bodyPr/>
        <a:lstStyle/>
        <a:p>
          <a:endParaRPr lang="en-US"/>
        </a:p>
      </dgm:t>
    </dgm:pt>
    <dgm:pt modelId="{BF17B628-FDE7-47A4-BE91-4047115A035A}">
      <dgm:prSet/>
      <dgm:spPr/>
      <dgm:t>
        <a:bodyPr/>
        <a:lstStyle/>
        <a:p>
          <a:r>
            <a:rPr lang="en-US"/>
            <a:t>What is our process for addressing customer concerns/complains?</a:t>
          </a:r>
        </a:p>
      </dgm:t>
    </dgm:pt>
    <dgm:pt modelId="{9F1EAE67-C359-4303-B205-C1AF82121251}" type="parTrans" cxnId="{8B325B16-A04B-45BB-B667-83BCA209FA1B}">
      <dgm:prSet/>
      <dgm:spPr/>
      <dgm:t>
        <a:bodyPr/>
        <a:lstStyle/>
        <a:p>
          <a:endParaRPr lang="en-US"/>
        </a:p>
      </dgm:t>
    </dgm:pt>
    <dgm:pt modelId="{39B79F18-FA06-444A-8DEB-6528DCAEE04A}" type="sibTrans" cxnId="{8B325B16-A04B-45BB-B667-83BCA209FA1B}">
      <dgm:prSet/>
      <dgm:spPr/>
      <dgm:t>
        <a:bodyPr/>
        <a:lstStyle/>
        <a:p>
          <a:endParaRPr lang="en-US"/>
        </a:p>
      </dgm:t>
    </dgm:pt>
    <dgm:pt modelId="{306F010C-BD1E-44BE-B7A3-0AE96C292E51}">
      <dgm:prSet/>
      <dgm:spPr/>
      <dgm:t>
        <a:bodyPr/>
        <a:lstStyle/>
        <a:p>
          <a:r>
            <a:rPr lang="en-US"/>
            <a:t>What is our process for addressing customer feature requests?</a:t>
          </a:r>
        </a:p>
      </dgm:t>
    </dgm:pt>
    <dgm:pt modelId="{45004EFD-4112-46DD-B4F3-6E8A4CD6FA2F}" type="parTrans" cxnId="{B5E67577-877C-4157-9671-EE7FBF6C7A04}">
      <dgm:prSet/>
      <dgm:spPr/>
      <dgm:t>
        <a:bodyPr/>
        <a:lstStyle/>
        <a:p>
          <a:endParaRPr lang="en-US"/>
        </a:p>
      </dgm:t>
    </dgm:pt>
    <dgm:pt modelId="{1F43309B-33DA-4580-B975-2634352262EF}" type="sibTrans" cxnId="{B5E67577-877C-4157-9671-EE7FBF6C7A04}">
      <dgm:prSet/>
      <dgm:spPr/>
      <dgm:t>
        <a:bodyPr/>
        <a:lstStyle/>
        <a:p>
          <a:endParaRPr lang="en-US"/>
        </a:p>
      </dgm:t>
    </dgm:pt>
    <dgm:pt modelId="{B343B50E-1D28-4F51-AF30-F037A2B1BFD1}">
      <dgm:prSet/>
      <dgm:spPr/>
      <dgm:t>
        <a:bodyPr/>
        <a:lstStyle/>
        <a:p>
          <a:r>
            <a:rPr lang="en-US"/>
            <a:t>Ticketing system?</a:t>
          </a:r>
        </a:p>
      </dgm:t>
    </dgm:pt>
    <dgm:pt modelId="{2883776E-F066-424B-A80F-3EADC5ADC623}" type="parTrans" cxnId="{B3746A32-1A11-45F4-937C-81F1AE5F4E89}">
      <dgm:prSet/>
      <dgm:spPr/>
      <dgm:t>
        <a:bodyPr/>
        <a:lstStyle/>
        <a:p>
          <a:endParaRPr lang="en-US"/>
        </a:p>
      </dgm:t>
    </dgm:pt>
    <dgm:pt modelId="{8E208115-3681-46A2-929D-2E6231FDC976}" type="sibTrans" cxnId="{B3746A32-1A11-45F4-937C-81F1AE5F4E89}">
      <dgm:prSet/>
      <dgm:spPr/>
      <dgm:t>
        <a:bodyPr/>
        <a:lstStyle/>
        <a:p>
          <a:endParaRPr lang="en-US"/>
        </a:p>
      </dgm:t>
    </dgm:pt>
    <dgm:pt modelId="{C327182C-2460-4114-954B-1F8155304E81}" type="pres">
      <dgm:prSet presAssocID="{022F513E-7849-4432-8268-8372166D8712}" presName="linear" presStyleCnt="0">
        <dgm:presLayoutVars>
          <dgm:animLvl val="lvl"/>
          <dgm:resizeHandles val="exact"/>
        </dgm:presLayoutVars>
      </dgm:prSet>
      <dgm:spPr/>
    </dgm:pt>
    <dgm:pt modelId="{92962E97-0A08-42FF-92EB-BA8F4A3E0873}" type="pres">
      <dgm:prSet presAssocID="{A2769497-E9A1-4FDD-9FC3-694FBE1AB94D}" presName="parentText" presStyleLbl="node1" presStyleIdx="0" presStyleCnt="5">
        <dgm:presLayoutVars>
          <dgm:chMax val="0"/>
          <dgm:bulletEnabled val="1"/>
        </dgm:presLayoutVars>
      </dgm:prSet>
      <dgm:spPr/>
    </dgm:pt>
    <dgm:pt modelId="{8B026990-C50E-4721-9C19-4DDA2DDA0714}" type="pres">
      <dgm:prSet presAssocID="{9F5181E2-B82A-4CAC-A026-F62EDBCD3E1B}" presName="spacer" presStyleCnt="0"/>
      <dgm:spPr/>
    </dgm:pt>
    <dgm:pt modelId="{FFEA24BA-03C8-4B6E-BB4E-B0E113063E59}" type="pres">
      <dgm:prSet presAssocID="{B5A83FE2-EECF-416E-A082-819DCBB4B88A}" presName="parentText" presStyleLbl="node1" presStyleIdx="1" presStyleCnt="5">
        <dgm:presLayoutVars>
          <dgm:chMax val="0"/>
          <dgm:bulletEnabled val="1"/>
        </dgm:presLayoutVars>
      </dgm:prSet>
      <dgm:spPr/>
    </dgm:pt>
    <dgm:pt modelId="{C7E42686-47A9-41AE-990F-A8BFCC1D8254}" type="pres">
      <dgm:prSet presAssocID="{A32AE223-7039-417C-BFD9-03BF54AF2459}" presName="spacer" presStyleCnt="0"/>
      <dgm:spPr/>
    </dgm:pt>
    <dgm:pt modelId="{69FD825B-DE03-40D2-9E2F-B09EC66D5913}" type="pres">
      <dgm:prSet presAssocID="{39B488CF-77E8-4C45-A970-5F58C2EF1195}" presName="parentText" presStyleLbl="node1" presStyleIdx="2" presStyleCnt="5">
        <dgm:presLayoutVars>
          <dgm:chMax val="0"/>
          <dgm:bulletEnabled val="1"/>
        </dgm:presLayoutVars>
      </dgm:prSet>
      <dgm:spPr/>
    </dgm:pt>
    <dgm:pt modelId="{12E62109-FA3F-4BC4-A6A5-44C0DF6A4A39}" type="pres">
      <dgm:prSet presAssocID="{5917D965-7EEA-4D17-A8D8-973DFE16CA5B}" presName="spacer" presStyleCnt="0"/>
      <dgm:spPr/>
    </dgm:pt>
    <dgm:pt modelId="{532CFFFD-B4E1-4183-B620-C83095311DC4}" type="pres">
      <dgm:prSet presAssocID="{BF17B628-FDE7-47A4-BE91-4047115A035A}" presName="parentText" presStyleLbl="node1" presStyleIdx="3" presStyleCnt="5">
        <dgm:presLayoutVars>
          <dgm:chMax val="0"/>
          <dgm:bulletEnabled val="1"/>
        </dgm:presLayoutVars>
      </dgm:prSet>
      <dgm:spPr/>
    </dgm:pt>
    <dgm:pt modelId="{A1833632-C0ED-41D5-A659-FD7C95E15B66}" type="pres">
      <dgm:prSet presAssocID="{39B79F18-FA06-444A-8DEB-6528DCAEE04A}" presName="spacer" presStyleCnt="0"/>
      <dgm:spPr/>
    </dgm:pt>
    <dgm:pt modelId="{244596D7-E058-436B-AFA7-7405EBB0949E}" type="pres">
      <dgm:prSet presAssocID="{306F010C-BD1E-44BE-B7A3-0AE96C292E51}" presName="parentText" presStyleLbl="node1" presStyleIdx="4" presStyleCnt="5">
        <dgm:presLayoutVars>
          <dgm:chMax val="0"/>
          <dgm:bulletEnabled val="1"/>
        </dgm:presLayoutVars>
      </dgm:prSet>
      <dgm:spPr/>
    </dgm:pt>
    <dgm:pt modelId="{91CBAEDB-E75A-4403-8434-98A813AD7752}" type="pres">
      <dgm:prSet presAssocID="{306F010C-BD1E-44BE-B7A3-0AE96C292E51}" presName="childText" presStyleLbl="revTx" presStyleIdx="0" presStyleCnt="1">
        <dgm:presLayoutVars>
          <dgm:bulletEnabled val="1"/>
        </dgm:presLayoutVars>
      </dgm:prSet>
      <dgm:spPr/>
    </dgm:pt>
  </dgm:ptLst>
  <dgm:cxnLst>
    <dgm:cxn modelId="{6DB49D0B-0E3D-48EC-B9A4-7F39102922AE}" srcId="{022F513E-7849-4432-8268-8372166D8712}" destId="{39B488CF-77E8-4C45-A970-5F58C2EF1195}" srcOrd="2" destOrd="0" parTransId="{4EAFDDBE-4462-4859-8FF5-A6D65A6DC272}" sibTransId="{5917D965-7EEA-4D17-A8D8-973DFE16CA5B}"/>
    <dgm:cxn modelId="{8B325B16-A04B-45BB-B667-83BCA209FA1B}" srcId="{022F513E-7849-4432-8268-8372166D8712}" destId="{BF17B628-FDE7-47A4-BE91-4047115A035A}" srcOrd="3" destOrd="0" parTransId="{9F1EAE67-C359-4303-B205-C1AF82121251}" sibTransId="{39B79F18-FA06-444A-8DEB-6528DCAEE04A}"/>
    <dgm:cxn modelId="{B3746A32-1A11-45F4-937C-81F1AE5F4E89}" srcId="{306F010C-BD1E-44BE-B7A3-0AE96C292E51}" destId="{B343B50E-1D28-4F51-AF30-F037A2B1BFD1}" srcOrd="0" destOrd="0" parTransId="{2883776E-F066-424B-A80F-3EADC5ADC623}" sibTransId="{8E208115-3681-46A2-929D-2E6231FDC976}"/>
    <dgm:cxn modelId="{9A715660-1CEC-41E4-A67F-7AA274519373}" type="presOf" srcId="{A2769497-E9A1-4FDD-9FC3-694FBE1AB94D}" destId="{92962E97-0A08-42FF-92EB-BA8F4A3E0873}" srcOrd="0" destOrd="0" presId="urn:microsoft.com/office/officeart/2005/8/layout/vList2"/>
    <dgm:cxn modelId="{BE5A7A6F-1C31-495D-8AFC-2C82EAED5B4E}" type="presOf" srcId="{022F513E-7849-4432-8268-8372166D8712}" destId="{C327182C-2460-4114-954B-1F8155304E81}" srcOrd="0" destOrd="0" presId="urn:microsoft.com/office/officeart/2005/8/layout/vList2"/>
    <dgm:cxn modelId="{D00B0A71-0423-431F-84E1-AB7B14D525B1}" type="presOf" srcId="{B5A83FE2-EECF-416E-A082-819DCBB4B88A}" destId="{FFEA24BA-03C8-4B6E-BB4E-B0E113063E59}" srcOrd="0" destOrd="0" presId="urn:microsoft.com/office/officeart/2005/8/layout/vList2"/>
    <dgm:cxn modelId="{B5E67577-877C-4157-9671-EE7FBF6C7A04}" srcId="{022F513E-7849-4432-8268-8372166D8712}" destId="{306F010C-BD1E-44BE-B7A3-0AE96C292E51}" srcOrd="4" destOrd="0" parTransId="{45004EFD-4112-46DD-B4F3-6E8A4CD6FA2F}" sibTransId="{1F43309B-33DA-4580-B975-2634352262EF}"/>
    <dgm:cxn modelId="{9E3CF858-1EB5-4D19-903A-C2401528EB70}" type="presOf" srcId="{BF17B628-FDE7-47A4-BE91-4047115A035A}" destId="{532CFFFD-B4E1-4183-B620-C83095311DC4}" srcOrd="0" destOrd="0" presId="urn:microsoft.com/office/officeart/2005/8/layout/vList2"/>
    <dgm:cxn modelId="{2A5BC1A6-D637-4D44-8F29-05DFBBA59F90}" type="presOf" srcId="{39B488CF-77E8-4C45-A970-5F58C2EF1195}" destId="{69FD825B-DE03-40D2-9E2F-B09EC66D5913}" srcOrd="0" destOrd="0" presId="urn:microsoft.com/office/officeart/2005/8/layout/vList2"/>
    <dgm:cxn modelId="{133B41AD-DDB4-497C-8B34-649E1D79656D}" type="presOf" srcId="{B343B50E-1D28-4F51-AF30-F037A2B1BFD1}" destId="{91CBAEDB-E75A-4403-8434-98A813AD7752}" srcOrd="0" destOrd="0" presId="urn:microsoft.com/office/officeart/2005/8/layout/vList2"/>
    <dgm:cxn modelId="{AEE678C9-7BE6-4EFA-A600-0ED745B0429D}" srcId="{022F513E-7849-4432-8268-8372166D8712}" destId="{A2769497-E9A1-4FDD-9FC3-694FBE1AB94D}" srcOrd="0" destOrd="0" parTransId="{2C1B33C0-905A-4E9B-B731-541A14ACE090}" sibTransId="{9F5181E2-B82A-4CAC-A026-F62EDBCD3E1B}"/>
    <dgm:cxn modelId="{6B11E6EF-5A6B-4CE9-8BF9-F7F048398D01}" type="presOf" srcId="{306F010C-BD1E-44BE-B7A3-0AE96C292E51}" destId="{244596D7-E058-436B-AFA7-7405EBB0949E}" srcOrd="0" destOrd="0" presId="urn:microsoft.com/office/officeart/2005/8/layout/vList2"/>
    <dgm:cxn modelId="{FE017DF5-DFA0-444A-9A21-BF5426597AF5}" srcId="{022F513E-7849-4432-8268-8372166D8712}" destId="{B5A83FE2-EECF-416E-A082-819DCBB4B88A}" srcOrd="1" destOrd="0" parTransId="{9E677F88-3D6A-43A4-8607-B20741802A29}" sibTransId="{A32AE223-7039-417C-BFD9-03BF54AF2459}"/>
    <dgm:cxn modelId="{94C7D7B3-636B-4528-A009-B14C6985D766}" type="presParOf" srcId="{C327182C-2460-4114-954B-1F8155304E81}" destId="{92962E97-0A08-42FF-92EB-BA8F4A3E0873}" srcOrd="0" destOrd="0" presId="urn:microsoft.com/office/officeart/2005/8/layout/vList2"/>
    <dgm:cxn modelId="{4944022E-C0B8-4B54-93E1-63552602845F}" type="presParOf" srcId="{C327182C-2460-4114-954B-1F8155304E81}" destId="{8B026990-C50E-4721-9C19-4DDA2DDA0714}" srcOrd="1" destOrd="0" presId="urn:microsoft.com/office/officeart/2005/8/layout/vList2"/>
    <dgm:cxn modelId="{45349099-9F6C-4F69-8D87-2953BBBF0557}" type="presParOf" srcId="{C327182C-2460-4114-954B-1F8155304E81}" destId="{FFEA24BA-03C8-4B6E-BB4E-B0E113063E59}" srcOrd="2" destOrd="0" presId="urn:microsoft.com/office/officeart/2005/8/layout/vList2"/>
    <dgm:cxn modelId="{20FC48B7-D824-4CC3-A8F3-DB74C5C08711}" type="presParOf" srcId="{C327182C-2460-4114-954B-1F8155304E81}" destId="{C7E42686-47A9-41AE-990F-A8BFCC1D8254}" srcOrd="3" destOrd="0" presId="urn:microsoft.com/office/officeart/2005/8/layout/vList2"/>
    <dgm:cxn modelId="{D2BB73A8-6FC1-4E83-BE48-13A8F19DEF41}" type="presParOf" srcId="{C327182C-2460-4114-954B-1F8155304E81}" destId="{69FD825B-DE03-40D2-9E2F-B09EC66D5913}" srcOrd="4" destOrd="0" presId="urn:microsoft.com/office/officeart/2005/8/layout/vList2"/>
    <dgm:cxn modelId="{96C11CC8-75C6-4167-A0E5-9D0AB090A298}" type="presParOf" srcId="{C327182C-2460-4114-954B-1F8155304E81}" destId="{12E62109-FA3F-4BC4-A6A5-44C0DF6A4A39}" srcOrd="5" destOrd="0" presId="urn:microsoft.com/office/officeart/2005/8/layout/vList2"/>
    <dgm:cxn modelId="{FA10AC02-5C0C-4311-9F3F-054AF09AC457}" type="presParOf" srcId="{C327182C-2460-4114-954B-1F8155304E81}" destId="{532CFFFD-B4E1-4183-B620-C83095311DC4}" srcOrd="6" destOrd="0" presId="urn:microsoft.com/office/officeart/2005/8/layout/vList2"/>
    <dgm:cxn modelId="{EC977CCF-7144-4052-9A96-1C6DC61F7BDC}" type="presParOf" srcId="{C327182C-2460-4114-954B-1F8155304E81}" destId="{A1833632-C0ED-41D5-A659-FD7C95E15B66}" srcOrd="7" destOrd="0" presId="urn:microsoft.com/office/officeart/2005/8/layout/vList2"/>
    <dgm:cxn modelId="{D2AD7D27-577B-4858-8498-96AD9656D87A}" type="presParOf" srcId="{C327182C-2460-4114-954B-1F8155304E81}" destId="{244596D7-E058-436B-AFA7-7405EBB0949E}" srcOrd="8" destOrd="0" presId="urn:microsoft.com/office/officeart/2005/8/layout/vList2"/>
    <dgm:cxn modelId="{D9912A9A-00CB-4D95-B2D9-6E2D51C3D3A2}" type="presParOf" srcId="{C327182C-2460-4114-954B-1F8155304E81}" destId="{91CBAEDB-E75A-4403-8434-98A813AD7752}"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59A80-8141-4670-9247-74FEB4A75FB3}">
      <dsp:nvSpPr>
        <dsp:cNvPr id="0" name=""/>
        <dsp:cNvSpPr/>
      </dsp:nvSpPr>
      <dsp:spPr>
        <a:xfrm>
          <a:off x="1840016" y="0"/>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0C06EC-0FE0-4012-BC3D-061080190FCF}">
      <dsp:nvSpPr>
        <dsp:cNvPr id="0" name=""/>
        <dsp:cNvSpPr/>
      </dsp:nvSpPr>
      <dsp:spPr>
        <a:xfrm>
          <a:off x="437387"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Do we know who they are?</a:t>
          </a:r>
        </a:p>
      </dsp:txBody>
      <dsp:txXfrm>
        <a:off x="437387" y="1644156"/>
        <a:ext cx="4315781" cy="647367"/>
      </dsp:txXfrm>
    </dsp:sp>
    <dsp:sp modelId="{239F66AA-C31D-4735-B1A3-D4597E89E6E2}">
      <dsp:nvSpPr>
        <dsp:cNvPr id="0" name=""/>
        <dsp:cNvSpPr/>
      </dsp:nvSpPr>
      <dsp:spPr>
        <a:xfrm>
          <a:off x="437387"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sp>
    <dsp:sp modelId="{F603CC78-798B-431D-9B58-1F056D38F3F9}">
      <dsp:nvSpPr>
        <dsp:cNvPr id="0" name=""/>
        <dsp:cNvSpPr/>
      </dsp:nvSpPr>
      <dsp:spPr>
        <a:xfrm>
          <a:off x="6911059" y="0"/>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4DBC13-9BB4-44EC-B029-5298D0302E22}">
      <dsp:nvSpPr>
        <dsp:cNvPr id="0" name=""/>
        <dsp:cNvSpPr/>
      </dsp:nvSpPr>
      <dsp:spPr>
        <a:xfrm>
          <a:off x="5508430"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What kind of sensitive information might we be processing?</a:t>
          </a:r>
        </a:p>
      </dsp:txBody>
      <dsp:txXfrm>
        <a:off x="5508430" y="1644156"/>
        <a:ext cx="4315781" cy="647367"/>
      </dsp:txXfrm>
    </dsp:sp>
    <dsp:sp modelId="{93A379C5-6942-47AA-B529-19E9D6344E7E}">
      <dsp:nvSpPr>
        <dsp:cNvPr id="0" name=""/>
        <dsp:cNvSpPr/>
      </dsp:nvSpPr>
      <dsp:spPr>
        <a:xfrm>
          <a:off x="5508430"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Personally identifiable information?</a:t>
          </a:r>
        </a:p>
        <a:p>
          <a:pPr marL="0" lvl="0" indent="0" algn="ctr" defTabSz="666750">
            <a:lnSpc>
              <a:spcPct val="90000"/>
            </a:lnSpc>
            <a:spcBef>
              <a:spcPct val="0"/>
            </a:spcBef>
            <a:spcAft>
              <a:spcPct val="35000"/>
            </a:spcAft>
            <a:buNone/>
          </a:pPr>
          <a:r>
            <a:rPr lang="en-US" sz="1500" kern="1200"/>
            <a:t>HIPAA information?</a:t>
          </a:r>
        </a:p>
        <a:p>
          <a:pPr marL="0" lvl="0" indent="0" algn="ctr" defTabSz="666750">
            <a:lnSpc>
              <a:spcPct val="90000"/>
            </a:lnSpc>
            <a:spcBef>
              <a:spcPct val="0"/>
            </a:spcBef>
            <a:spcAft>
              <a:spcPct val="35000"/>
            </a:spcAft>
            <a:buNone/>
          </a:pPr>
          <a:r>
            <a:rPr lang="en-US" sz="1500" kern="1200"/>
            <a:t>Legally sensitive?</a:t>
          </a:r>
        </a:p>
      </dsp:txBody>
      <dsp:txXfrm>
        <a:off x="5508430" y="2353678"/>
        <a:ext cx="4315781" cy="754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62E97-0A08-42FF-92EB-BA8F4A3E0873}">
      <dsp:nvSpPr>
        <dsp:cNvPr id="0" name=""/>
        <dsp:cNvSpPr/>
      </dsp:nvSpPr>
      <dsp:spPr>
        <a:xfrm>
          <a:off x="0" y="63544"/>
          <a:ext cx="5607050" cy="83655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How do our customers contact us?</a:t>
          </a:r>
        </a:p>
      </dsp:txBody>
      <dsp:txXfrm>
        <a:off x="40837" y="104381"/>
        <a:ext cx="5525376" cy="754876"/>
      </dsp:txXfrm>
    </dsp:sp>
    <dsp:sp modelId="{FFEA24BA-03C8-4B6E-BB4E-B0E113063E59}">
      <dsp:nvSpPr>
        <dsp:cNvPr id="0" name=""/>
        <dsp:cNvSpPr/>
      </dsp:nvSpPr>
      <dsp:spPr>
        <a:xfrm>
          <a:off x="0" y="963454"/>
          <a:ext cx="5607050" cy="836550"/>
        </a:xfrm>
        <a:prstGeom prst="roundRect">
          <a:avLst/>
        </a:prstGeom>
        <a:gradFill rotWithShape="0">
          <a:gsLst>
            <a:gs pos="0">
              <a:schemeClr val="accent2">
                <a:hueOff val="-2587972"/>
                <a:satOff val="11465"/>
                <a:lumOff val="-4216"/>
                <a:alphaOff val="0"/>
                <a:tint val="97000"/>
                <a:satMod val="100000"/>
                <a:lumMod val="102000"/>
              </a:schemeClr>
            </a:gs>
            <a:gs pos="50000">
              <a:schemeClr val="accent2">
                <a:hueOff val="-2587972"/>
                <a:satOff val="11465"/>
                <a:lumOff val="-4216"/>
                <a:alphaOff val="0"/>
                <a:shade val="100000"/>
                <a:satMod val="103000"/>
                <a:lumMod val="100000"/>
              </a:schemeClr>
            </a:gs>
            <a:gs pos="100000">
              <a:schemeClr val="accent2">
                <a:hueOff val="-2587972"/>
                <a:satOff val="11465"/>
                <a:lumOff val="-4216"/>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How do we contact them?</a:t>
          </a:r>
        </a:p>
      </dsp:txBody>
      <dsp:txXfrm>
        <a:off x="40837" y="1004291"/>
        <a:ext cx="5525376" cy="754876"/>
      </dsp:txXfrm>
    </dsp:sp>
    <dsp:sp modelId="{69FD825B-DE03-40D2-9E2F-B09EC66D5913}">
      <dsp:nvSpPr>
        <dsp:cNvPr id="0" name=""/>
        <dsp:cNvSpPr/>
      </dsp:nvSpPr>
      <dsp:spPr>
        <a:xfrm>
          <a:off x="0" y="1863364"/>
          <a:ext cx="5607050" cy="836550"/>
        </a:xfrm>
        <a:prstGeom prst="roundRect">
          <a:avLst/>
        </a:prstGeom>
        <a:gradFill rotWithShape="0">
          <a:gsLst>
            <a:gs pos="0">
              <a:schemeClr val="accent2">
                <a:hueOff val="-5175944"/>
                <a:satOff val="22930"/>
                <a:lumOff val="-8432"/>
                <a:alphaOff val="0"/>
                <a:tint val="97000"/>
                <a:satMod val="100000"/>
                <a:lumMod val="102000"/>
              </a:schemeClr>
            </a:gs>
            <a:gs pos="50000">
              <a:schemeClr val="accent2">
                <a:hueOff val="-5175944"/>
                <a:satOff val="22930"/>
                <a:lumOff val="-8432"/>
                <a:alphaOff val="0"/>
                <a:shade val="100000"/>
                <a:satMod val="103000"/>
                <a:lumMod val="100000"/>
              </a:schemeClr>
            </a:gs>
            <a:gs pos="100000">
              <a:schemeClr val="accent2">
                <a:hueOff val="-5175944"/>
                <a:satOff val="22930"/>
                <a:lumOff val="-843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Do we have field support?</a:t>
          </a:r>
        </a:p>
      </dsp:txBody>
      <dsp:txXfrm>
        <a:off x="40837" y="1904201"/>
        <a:ext cx="5525376" cy="754876"/>
      </dsp:txXfrm>
    </dsp:sp>
    <dsp:sp modelId="{532CFFFD-B4E1-4183-B620-C83095311DC4}">
      <dsp:nvSpPr>
        <dsp:cNvPr id="0" name=""/>
        <dsp:cNvSpPr/>
      </dsp:nvSpPr>
      <dsp:spPr>
        <a:xfrm>
          <a:off x="0" y="2763275"/>
          <a:ext cx="5607050" cy="836550"/>
        </a:xfrm>
        <a:prstGeom prst="roundRect">
          <a:avLst/>
        </a:prstGeom>
        <a:gradFill rotWithShape="0">
          <a:gsLst>
            <a:gs pos="0">
              <a:schemeClr val="accent2">
                <a:hueOff val="-7763915"/>
                <a:satOff val="34394"/>
                <a:lumOff val="-12648"/>
                <a:alphaOff val="0"/>
                <a:tint val="97000"/>
                <a:satMod val="100000"/>
                <a:lumMod val="102000"/>
              </a:schemeClr>
            </a:gs>
            <a:gs pos="50000">
              <a:schemeClr val="accent2">
                <a:hueOff val="-7763915"/>
                <a:satOff val="34394"/>
                <a:lumOff val="-12648"/>
                <a:alphaOff val="0"/>
                <a:shade val="100000"/>
                <a:satMod val="103000"/>
                <a:lumMod val="100000"/>
              </a:schemeClr>
            </a:gs>
            <a:gs pos="100000">
              <a:schemeClr val="accent2">
                <a:hueOff val="-7763915"/>
                <a:satOff val="34394"/>
                <a:lumOff val="-12648"/>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is our process for addressing customer concerns/complains?</a:t>
          </a:r>
        </a:p>
      </dsp:txBody>
      <dsp:txXfrm>
        <a:off x="40837" y="2804112"/>
        <a:ext cx="5525376" cy="754876"/>
      </dsp:txXfrm>
    </dsp:sp>
    <dsp:sp modelId="{244596D7-E058-436B-AFA7-7405EBB0949E}">
      <dsp:nvSpPr>
        <dsp:cNvPr id="0" name=""/>
        <dsp:cNvSpPr/>
      </dsp:nvSpPr>
      <dsp:spPr>
        <a:xfrm>
          <a:off x="0" y="3663185"/>
          <a:ext cx="5607050" cy="836550"/>
        </a:xfrm>
        <a:prstGeom prst="roundRect">
          <a:avLst/>
        </a:prstGeom>
        <a:gradFill rotWithShape="0">
          <a:gsLst>
            <a:gs pos="0">
              <a:schemeClr val="accent2">
                <a:hueOff val="-10351888"/>
                <a:satOff val="45859"/>
                <a:lumOff val="-16864"/>
                <a:alphaOff val="0"/>
                <a:tint val="97000"/>
                <a:satMod val="100000"/>
                <a:lumMod val="102000"/>
              </a:schemeClr>
            </a:gs>
            <a:gs pos="50000">
              <a:schemeClr val="accent2">
                <a:hueOff val="-10351888"/>
                <a:satOff val="45859"/>
                <a:lumOff val="-16864"/>
                <a:alphaOff val="0"/>
                <a:shade val="100000"/>
                <a:satMod val="103000"/>
                <a:lumMod val="100000"/>
              </a:schemeClr>
            </a:gs>
            <a:gs pos="100000">
              <a:schemeClr val="accent2">
                <a:hueOff val="-10351888"/>
                <a:satOff val="45859"/>
                <a:lumOff val="-16864"/>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is our process for addressing customer feature requests?</a:t>
          </a:r>
        </a:p>
      </dsp:txBody>
      <dsp:txXfrm>
        <a:off x="40837" y="3704022"/>
        <a:ext cx="5525376" cy="754876"/>
      </dsp:txXfrm>
    </dsp:sp>
    <dsp:sp modelId="{91CBAEDB-E75A-4403-8434-98A813AD7752}">
      <dsp:nvSpPr>
        <dsp:cNvPr id="0" name=""/>
        <dsp:cNvSpPr/>
      </dsp:nvSpPr>
      <dsp:spPr>
        <a:xfrm>
          <a:off x="0" y="4499735"/>
          <a:ext cx="560705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02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Ticketing system?</a:t>
          </a:r>
        </a:p>
      </dsp:txBody>
      <dsp:txXfrm>
        <a:off x="0" y="4499735"/>
        <a:ext cx="5607050" cy="36432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6/5/2023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a program is a set of instructions for something that we plan to do over and over again.</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622718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ultimate aim of logical operators is to evaluate a statement as either true or false. </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1955816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1744941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chart of some logical operators we may see in C++. Some of these also apply to python as well.</a:t>
            </a:r>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3944642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are items within our code which we can manipulate. </a:t>
            </a:r>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2968352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3361393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talk at a high level about how modern software is imagined, developed and delivered. We will get into more specifics on this process when we examine the Software Development Life Cycle, but for now, let’s try to visualize exactly how software construction works.</a:t>
            </a:r>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287068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wondering why we would want to use software at all to solve any of our problems. The modern world has turned to software largely because of how versatile it is at solving modern problems. It’s not just about entertainment, it’s about letting technology </a:t>
            </a:r>
            <a:r>
              <a:rPr lang="en-US"/>
              <a:t>reduce human toil.</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3064240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need to synthesize the solutions we’ve come up with into an app.</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2067139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any other project, there are leaders and managers involved in the process of creating an application. Generally speaking, project leadership make high level design decisions about how an application should function. This of course is only a small part of the puzzle.</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1312779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42</a:t>
            </a:fld>
            <a:endParaRPr lang="en-US"/>
          </a:p>
        </p:txBody>
      </p:sp>
    </p:spTree>
    <p:extLst>
      <p:ext uri="{BB962C8B-B14F-4D97-AF65-F5344CB8AC3E}">
        <p14:creationId xmlns:p14="http://schemas.microsoft.com/office/powerpoint/2010/main" val="3379919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decide when we need to automate something?</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3175689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are the lifeblood of executing program design. So when a design choice is made, how that choice gets implemented into the application is passed onto the developers. The “</a:t>
            </a:r>
            <a:r>
              <a:rPr lang="en-US" dirty="0" err="1"/>
              <a:t>devs</a:t>
            </a:r>
            <a:r>
              <a:rPr lang="en-US" dirty="0"/>
              <a:t>” then find the best way of putting the new feature into the program.</a:t>
            </a:r>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252356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all of this work, we need a separation of duties. Separation of duties are important for defining exactly how and where processing happens. We will talk more about this topic when we get deeper into technical explanations, but for now, we should be aware that the specifics of how we process information is important.</a:t>
            </a:r>
          </a:p>
        </p:txBody>
      </p:sp>
      <p:sp>
        <p:nvSpPr>
          <p:cNvPr id="4" name="Slide Number Placeholder 3"/>
          <p:cNvSpPr>
            <a:spLocks noGrp="1"/>
          </p:cNvSpPr>
          <p:nvPr>
            <p:ph type="sldNum" sz="quarter" idx="5"/>
          </p:nvPr>
        </p:nvSpPr>
        <p:spPr/>
        <p:txBody>
          <a:bodyPr/>
          <a:lstStyle/>
          <a:p>
            <a:fld id="{10D988CA-5978-2244-BA11-DC1A92DB7F45}" type="slidenum">
              <a:rPr lang="en-US" smtClean="0"/>
              <a:t>47</a:t>
            </a:fld>
            <a:endParaRPr lang="en-US"/>
          </a:p>
        </p:txBody>
      </p:sp>
    </p:spTree>
    <p:extLst>
      <p:ext uri="{BB962C8B-B14F-4D97-AF65-F5344CB8AC3E}">
        <p14:creationId xmlns:p14="http://schemas.microsoft.com/office/powerpoint/2010/main" val="50054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do our testing, we need to ask a few questions about the app’s functionality.</a:t>
            </a:r>
          </a:p>
        </p:txBody>
      </p:sp>
      <p:sp>
        <p:nvSpPr>
          <p:cNvPr id="4" name="Slide Number Placeholder 3"/>
          <p:cNvSpPr>
            <a:spLocks noGrp="1"/>
          </p:cNvSpPr>
          <p:nvPr>
            <p:ph type="sldNum" sz="quarter" idx="5"/>
          </p:nvPr>
        </p:nvSpPr>
        <p:spPr/>
        <p:txBody>
          <a:bodyPr/>
          <a:lstStyle/>
          <a:p>
            <a:fld id="{10D988CA-5978-2244-BA11-DC1A92DB7F45}" type="slidenum">
              <a:rPr lang="en-US" smtClean="0"/>
              <a:t>49</a:t>
            </a:fld>
            <a:endParaRPr lang="en-US"/>
          </a:p>
        </p:txBody>
      </p:sp>
    </p:spTree>
    <p:extLst>
      <p:ext uri="{BB962C8B-B14F-4D97-AF65-F5344CB8AC3E}">
        <p14:creationId xmlns:p14="http://schemas.microsoft.com/office/powerpoint/2010/main" val="4095411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50</a:t>
            </a:fld>
            <a:endParaRPr lang="en-US"/>
          </a:p>
        </p:txBody>
      </p:sp>
    </p:spTree>
    <p:extLst>
      <p:ext uri="{BB962C8B-B14F-4D97-AF65-F5344CB8AC3E}">
        <p14:creationId xmlns:p14="http://schemas.microsoft.com/office/powerpoint/2010/main" val="808465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we discover a problem after we ship the code? What are our options?</a:t>
            </a:r>
          </a:p>
        </p:txBody>
      </p:sp>
      <p:sp>
        <p:nvSpPr>
          <p:cNvPr id="4" name="Slide Number Placeholder 3"/>
          <p:cNvSpPr>
            <a:spLocks noGrp="1"/>
          </p:cNvSpPr>
          <p:nvPr>
            <p:ph type="sldNum" sz="quarter" idx="5"/>
          </p:nvPr>
        </p:nvSpPr>
        <p:spPr/>
        <p:txBody>
          <a:bodyPr/>
          <a:lstStyle/>
          <a:p>
            <a:fld id="{10D988CA-5978-2244-BA11-DC1A92DB7F45}" type="slidenum">
              <a:rPr lang="en-US" smtClean="0"/>
              <a:t>52</a:t>
            </a:fld>
            <a:endParaRPr lang="en-US"/>
          </a:p>
        </p:txBody>
      </p:sp>
    </p:spTree>
    <p:extLst>
      <p:ext uri="{BB962C8B-B14F-4D97-AF65-F5344CB8AC3E}">
        <p14:creationId xmlns:p14="http://schemas.microsoft.com/office/powerpoint/2010/main" val="3316854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our users? What do they care about? Is there any sensitive information we may be processing that we need to take into account?</a:t>
            </a:r>
          </a:p>
          <a:p>
            <a:endParaRPr lang="en-US" dirty="0"/>
          </a:p>
          <a:p>
            <a:r>
              <a:rPr lang="en-US" dirty="0"/>
              <a:t>Is there a chance that we will run into unforeseen legal governance that will complicate either the way that we process information or store that information.</a:t>
            </a:r>
          </a:p>
        </p:txBody>
      </p:sp>
      <p:sp>
        <p:nvSpPr>
          <p:cNvPr id="4" name="Slide Number Placeholder 3"/>
          <p:cNvSpPr>
            <a:spLocks noGrp="1"/>
          </p:cNvSpPr>
          <p:nvPr>
            <p:ph type="sldNum" sz="quarter" idx="5"/>
          </p:nvPr>
        </p:nvSpPr>
        <p:spPr/>
        <p:txBody>
          <a:bodyPr/>
          <a:lstStyle/>
          <a:p>
            <a:fld id="{10D988CA-5978-2244-BA11-DC1A92DB7F45}" type="slidenum">
              <a:rPr lang="en-US" smtClean="0"/>
              <a:t>53</a:t>
            </a:fld>
            <a:endParaRPr lang="en-US"/>
          </a:p>
        </p:txBody>
      </p:sp>
    </p:spTree>
    <p:extLst>
      <p:ext uri="{BB962C8B-B14F-4D97-AF65-F5344CB8AC3E}">
        <p14:creationId xmlns:p14="http://schemas.microsoft.com/office/powerpoint/2010/main" val="220254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55</a:t>
            </a:fld>
            <a:endParaRPr lang="en-US"/>
          </a:p>
        </p:txBody>
      </p:sp>
    </p:spTree>
    <p:extLst>
      <p:ext uri="{BB962C8B-B14F-4D97-AF65-F5344CB8AC3E}">
        <p14:creationId xmlns:p14="http://schemas.microsoft.com/office/powerpoint/2010/main" val="2642261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spent two full weeks talking about how software functions, how software can go wrong, and some about how we build software. So by now, it should be obvious that software development is a fairly complicated subject. What we need is a notional concept to fit all of the components of software development into if for no other reason than organization.</a:t>
            </a:r>
          </a:p>
          <a:p>
            <a:endParaRPr lang="en-US" dirty="0"/>
          </a:p>
          <a:p>
            <a:r>
              <a:rPr lang="en-US" dirty="0"/>
              <a:t>For each of the functions of the process of building software, we will have multiple groups with multiple people all working together to create functional applications. This means we have a lot of moving human parts which can be challenging to successfully navigate without a common understanding.</a:t>
            </a:r>
          </a:p>
        </p:txBody>
      </p:sp>
      <p:sp>
        <p:nvSpPr>
          <p:cNvPr id="4" name="Slide Number Placeholder 3"/>
          <p:cNvSpPr>
            <a:spLocks noGrp="1"/>
          </p:cNvSpPr>
          <p:nvPr>
            <p:ph type="sldNum" sz="quarter" idx="5"/>
          </p:nvPr>
        </p:nvSpPr>
        <p:spPr/>
        <p:txBody>
          <a:bodyPr/>
          <a:lstStyle/>
          <a:p>
            <a:fld id="{10D988CA-5978-2244-BA11-DC1A92DB7F45}" type="slidenum">
              <a:rPr lang="en-US" smtClean="0"/>
              <a:t>57</a:t>
            </a:fld>
            <a:endParaRPr lang="en-US"/>
          </a:p>
        </p:txBody>
      </p:sp>
    </p:spTree>
    <p:extLst>
      <p:ext uri="{BB962C8B-B14F-4D97-AF65-F5344CB8AC3E}">
        <p14:creationId xmlns:p14="http://schemas.microsoft.com/office/powerpoint/2010/main" val="3671593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example of the SDLC. Typically, representations of the SDLC will have around 6 steps, but the steps will generally match what you see here. </a:t>
            </a:r>
          </a:p>
        </p:txBody>
      </p:sp>
      <p:sp>
        <p:nvSpPr>
          <p:cNvPr id="4" name="Slide Number Placeholder 3"/>
          <p:cNvSpPr>
            <a:spLocks noGrp="1"/>
          </p:cNvSpPr>
          <p:nvPr>
            <p:ph type="sldNum" sz="quarter" idx="5"/>
          </p:nvPr>
        </p:nvSpPr>
        <p:spPr/>
        <p:txBody>
          <a:bodyPr/>
          <a:lstStyle/>
          <a:p>
            <a:fld id="{10D988CA-5978-2244-BA11-DC1A92DB7F45}" type="slidenum">
              <a:rPr lang="en-US" smtClean="0"/>
              <a:t>58</a:t>
            </a:fld>
            <a:endParaRPr lang="en-US"/>
          </a:p>
        </p:txBody>
      </p:sp>
    </p:spTree>
    <p:extLst>
      <p:ext uri="{BB962C8B-B14F-4D97-AF65-F5344CB8AC3E}">
        <p14:creationId xmlns:p14="http://schemas.microsoft.com/office/powerpoint/2010/main" val="2071879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61</a:t>
            </a:fld>
            <a:endParaRPr lang="en-US"/>
          </a:p>
        </p:txBody>
      </p:sp>
    </p:spTree>
    <p:extLst>
      <p:ext uri="{BB962C8B-B14F-4D97-AF65-F5344CB8AC3E}">
        <p14:creationId xmlns:p14="http://schemas.microsoft.com/office/powerpoint/2010/main" val="391216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world of computers, you can choose to do any given task one of two ways mainly. You can do things manually, and that might work just fine if all you need to do is a single task a single time. But at scale, it doesn’t matter how good you are at executing that task. At a certain point, automation will always make more sense. </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2892114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is our ability to give a computer a set of tasks that it can execute.</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21586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programming is ultimately is a list of instructions we want our computer to do. Granted, it tends to be a very complex and logically dense list of instructions, but they boil down to tasks that need to be done in sequence. Computers take in information, process it, and we end up with an output. Transformed information. </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679750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flowcharts as a tool to outline the way that information is generated and processed by a system. Using tools like pseudocode and flowcharts can help build an idea of exactly how the program will do what it’s supposed to do.</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2315726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exercise of producing “pseudocode” can help solidify concepts into achievable actions which can be programmed and build as an application.</a:t>
            </a:r>
          </a:p>
        </p:txBody>
      </p:sp>
      <p:sp>
        <p:nvSpPr>
          <p:cNvPr id="4" name="Slide Number Placeholder 3"/>
          <p:cNvSpPr>
            <a:spLocks noGrp="1"/>
          </p:cNvSpPr>
          <p:nvPr>
            <p:ph type="sldNum" sz="quarter" idx="5"/>
          </p:nvPr>
        </p:nvSpPr>
        <p:spPr/>
        <p:txBody>
          <a:bodyPr/>
          <a:lstStyle/>
          <a:p>
            <a:fld id="{10D988CA-5978-2244-BA11-DC1A92DB7F45}" type="slidenum">
              <a:rPr lang="en-US" smtClean="0"/>
              <a:t>13</a:t>
            </a:fld>
            <a:endParaRPr lang="en-US"/>
          </a:p>
        </p:txBody>
      </p:sp>
    </p:spTree>
    <p:extLst>
      <p:ext uri="{BB962C8B-B14F-4D97-AF65-F5344CB8AC3E}">
        <p14:creationId xmlns:p14="http://schemas.microsoft.com/office/powerpoint/2010/main" val="2077568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software, you don’t want to be in a mystery box situation.</a:t>
            </a:r>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245122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 is the term we use to describe a logical proposition. We can use these in software development and electronics</a:t>
            </a:r>
          </a:p>
        </p:txBody>
      </p:sp>
      <p:sp>
        <p:nvSpPr>
          <p:cNvPr id="4" name="Slide Number Placeholder 3"/>
          <p:cNvSpPr>
            <a:spLocks noGrp="1"/>
          </p:cNvSpPr>
          <p:nvPr>
            <p:ph type="sldNum" sz="quarter" idx="5"/>
          </p:nvPr>
        </p:nvSpPr>
        <p:spPr/>
        <p:txBody>
          <a:bodyPr/>
          <a:lstStyle/>
          <a:p>
            <a:fld id="{10D988CA-5978-2244-BA11-DC1A92DB7F45}" type="slidenum">
              <a:rPr lang="en-US" smtClean="0"/>
              <a:t>21</a:t>
            </a:fld>
            <a:endParaRPr lang="en-US"/>
          </a:p>
        </p:txBody>
      </p:sp>
    </p:spTree>
    <p:extLst>
      <p:ext uri="{BB962C8B-B14F-4D97-AF65-F5344CB8AC3E}">
        <p14:creationId xmlns:p14="http://schemas.microsoft.com/office/powerpoint/2010/main" val="2396181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6/5/2023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6/5/2023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6/5/2023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6/5/2023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6/5/2023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6/5/2023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6/5/2023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6/5/2023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6/5/2023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6/5/2023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svg"/></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p:txBody>
          <a:bodyPr>
            <a:normAutofit fontScale="90000"/>
          </a:bodyPr>
          <a:lstStyle/>
          <a:p>
            <a:r>
              <a:rPr lang="en-US" dirty="0"/>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2399251" y="4352544"/>
            <a:ext cx="7097555" cy="2165702"/>
          </a:xfrm>
        </p:spPr>
        <p:txBody>
          <a:bodyPr>
            <a:normAutofit/>
          </a:bodyPr>
          <a:lstStyle/>
          <a:p>
            <a:r>
              <a:rPr lang="en-US" sz="2400" b="1" dirty="0"/>
              <a:t>Week 1 Day 2</a:t>
            </a:r>
          </a:p>
          <a:p>
            <a:r>
              <a:rPr lang="en-US" dirty="0"/>
              <a:t>Led by: Emily Crose</a:t>
            </a:r>
          </a:p>
          <a:p>
            <a:r>
              <a:rPr lang="en-US" sz="1600" dirty="0"/>
              <a:t>for</a:t>
            </a:r>
            <a:endParaRPr lang="en-US" dirty="0"/>
          </a:p>
          <a:p>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34ABE0-A6F8-69B5-8E15-87DDC2D21CE2}"/>
              </a:ext>
            </a:extLst>
          </p:cNvPr>
          <p:cNvSpPr>
            <a:spLocks noGrp="1"/>
          </p:cNvSpPr>
          <p:nvPr>
            <p:ph type="title"/>
          </p:nvPr>
        </p:nvSpPr>
        <p:spPr>
          <a:xfrm>
            <a:off x="0" y="2285999"/>
            <a:ext cx="3878017" cy="2826327"/>
          </a:xfrm>
          <a:prstGeom prst="flowChartDocument">
            <a:avLst/>
          </a:prstGeom>
          <a:solidFill>
            <a:schemeClr val="accent2"/>
          </a:solidFill>
          <a:ln>
            <a:noFill/>
          </a:ln>
        </p:spPr>
        <p:txBody>
          <a:bodyPr vert="horz" lIns="182880" tIns="182880" rIns="182880" bIns="182880" rtlCol="0" anchor="ctr" anchorCtr="1">
            <a:normAutofit/>
          </a:bodyPr>
          <a:lstStyle/>
          <a:p>
            <a:r>
              <a:rPr lang="en-US" sz="3200" dirty="0">
                <a:solidFill>
                  <a:srgbClr val="FFFFFF"/>
                </a:solidFill>
              </a:rPr>
              <a:t>What is programming?</a:t>
            </a:r>
          </a:p>
        </p:txBody>
      </p:sp>
      <p:sp>
        <p:nvSpPr>
          <p:cNvPr id="15" name="Flowchart: Document 14">
            <a:extLst>
              <a:ext uri="{FF2B5EF4-FFF2-40B4-BE49-F238E27FC236}">
                <a16:creationId xmlns:a16="http://schemas.microsoft.com/office/drawing/2014/main" id="{1E14715B-2E40-4760-AE23-026845A30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2121408"/>
            <a:ext cx="2615184" cy="2615184"/>
          </a:xfrm>
          <a:prstGeom prst="flowChartDocumen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5D08429-4C7A-4C37-848C-C1613E31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8017" y="640080"/>
            <a:ext cx="7662672"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D8F4B2B-96EA-4C0F-84D3-5728F7CF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7181" y="802767"/>
            <a:ext cx="7324344"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Cartoon hands holding a piece of paper with a pencil&#10;&#10;Description automatically generated with medium confidence">
            <a:extLst>
              <a:ext uri="{FF2B5EF4-FFF2-40B4-BE49-F238E27FC236}">
                <a16:creationId xmlns:a16="http://schemas.microsoft.com/office/drawing/2014/main" id="{EA3985E3-D28D-5D6A-4C53-00D2CB2DE240}"/>
              </a:ext>
            </a:extLst>
          </p:cNvPr>
          <p:cNvPicPr>
            <a:picLocks noGrp="1" noChangeAspect="1"/>
          </p:cNvPicPr>
          <p:nvPr>
            <p:ph idx="1"/>
          </p:nvPr>
        </p:nvPicPr>
        <p:blipFill rotWithShape="1">
          <a:blip r:embed="rId3"/>
          <a:stretch/>
        </p:blipFill>
        <p:spPr>
          <a:xfrm>
            <a:off x="4361406" y="1145700"/>
            <a:ext cx="6695895" cy="4251893"/>
          </a:xfrm>
          <a:prstGeom prst="rect">
            <a:avLst/>
          </a:prstGeom>
        </p:spPr>
      </p:pic>
    </p:spTree>
    <p:extLst>
      <p:ext uri="{BB962C8B-B14F-4D97-AF65-F5344CB8AC3E}">
        <p14:creationId xmlns:p14="http://schemas.microsoft.com/office/powerpoint/2010/main" val="1553625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FFEC7C-5B07-7E60-DFCE-27574DA6975C}"/>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200" dirty="0">
                <a:solidFill>
                  <a:schemeClr val="bg1"/>
                </a:solidFill>
              </a:rPr>
              <a:t>Organizing Program operations</a:t>
            </a:r>
          </a:p>
        </p:txBody>
      </p:sp>
      <p:pic>
        <p:nvPicPr>
          <p:cNvPr id="7" name="Picture 6" descr="A person reaching for a paper on a table full of paper and sticky notes">
            <a:extLst>
              <a:ext uri="{FF2B5EF4-FFF2-40B4-BE49-F238E27FC236}">
                <a16:creationId xmlns:a16="http://schemas.microsoft.com/office/drawing/2014/main" id="{C193CA7A-1FBA-833D-0440-3F7D8A0129B3}"/>
              </a:ext>
            </a:extLst>
          </p:cNvPr>
          <p:cNvPicPr>
            <a:picLocks noChangeAspect="1"/>
          </p:cNvPicPr>
          <p:nvPr/>
        </p:nvPicPr>
        <p:blipFill rotWithShape="1">
          <a:blip r:embed="rId2"/>
          <a:srcRect l="12820" r="13813" b="-1"/>
          <a:stretch/>
        </p:blipFill>
        <p:spPr>
          <a:xfrm>
            <a:off x="4654297" y="10"/>
            <a:ext cx="7537702" cy="6857989"/>
          </a:xfrm>
          <a:prstGeom prst="rect">
            <a:avLst/>
          </a:prstGeom>
        </p:spPr>
      </p:pic>
    </p:spTree>
    <p:extLst>
      <p:ext uri="{BB962C8B-B14F-4D97-AF65-F5344CB8AC3E}">
        <p14:creationId xmlns:p14="http://schemas.microsoft.com/office/powerpoint/2010/main" val="604691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Top view of cubes connected with black lines">
            <a:extLst>
              <a:ext uri="{FF2B5EF4-FFF2-40B4-BE49-F238E27FC236}">
                <a16:creationId xmlns:a16="http://schemas.microsoft.com/office/drawing/2014/main" id="{78A713B8-CAB7-F5E6-0332-E282521A7429}"/>
              </a:ext>
            </a:extLst>
          </p:cNvPr>
          <p:cNvPicPr>
            <a:picLocks noChangeAspect="1"/>
          </p:cNvPicPr>
          <p:nvPr/>
        </p:nvPicPr>
        <p:blipFill rotWithShape="1">
          <a:blip r:embed="rId3"/>
          <a:srcRect t="22957" b="2043"/>
          <a:stretch/>
        </p:blipFill>
        <p:spPr>
          <a:xfrm>
            <a:off x="20" y="10"/>
            <a:ext cx="12191980" cy="6857990"/>
          </a:xfrm>
          <a:prstGeom prst="rect">
            <a:avLst/>
          </a:prstGeom>
        </p:spPr>
      </p:pic>
      <p:sp>
        <p:nvSpPr>
          <p:cNvPr id="2" name="Title 1">
            <a:extLst>
              <a:ext uri="{FF2B5EF4-FFF2-40B4-BE49-F238E27FC236}">
                <a16:creationId xmlns:a16="http://schemas.microsoft.com/office/drawing/2014/main" id="{C6C13373-4772-37CE-4FFA-EA9DCDE97029}"/>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Process flowchart</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8212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Data concept">
            <a:extLst>
              <a:ext uri="{FF2B5EF4-FFF2-40B4-BE49-F238E27FC236}">
                <a16:creationId xmlns:a16="http://schemas.microsoft.com/office/drawing/2014/main" id="{C16ACA10-AEC8-9599-714F-979ED52609B0}"/>
              </a:ext>
            </a:extLst>
          </p:cNvPr>
          <p:cNvPicPr>
            <a:picLocks noChangeAspect="1"/>
          </p:cNvPicPr>
          <p:nvPr/>
        </p:nvPicPr>
        <p:blipFill rotWithShape="1">
          <a:blip r:embed="rId3"/>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B5AC601A-10AE-B0E6-0617-523F3FB97D94}"/>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“Pseudo”code</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597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23D65-AE22-9B2E-57B3-7F02188923E2}"/>
              </a:ext>
            </a:extLst>
          </p:cNvPr>
          <p:cNvSpPr>
            <a:spLocks noGrp="1"/>
          </p:cNvSpPr>
          <p:nvPr>
            <p:ph type="title"/>
          </p:nvPr>
        </p:nvSpPr>
        <p:spPr>
          <a:xfrm>
            <a:off x="1600200" y="4269282"/>
            <a:ext cx="8991600" cy="1264762"/>
          </a:xfrm>
          <a:prstGeom prst="ellipse">
            <a:avLst/>
          </a:prstGeom>
        </p:spPr>
        <p:txBody>
          <a:bodyPr vert="horz" lIns="274320" tIns="182880" rIns="274320" bIns="182880" rtlCol="0" anchor="ctr" anchorCtr="1">
            <a:normAutofit/>
          </a:bodyPr>
          <a:lstStyle/>
          <a:p>
            <a:r>
              <a:rPr lang="en-US" sz="3200"/>
              <a:t>Pseudocode example</a:t>
            </a:r>
          </a:p>
        </p:txBody>
      </p:sp>
      <p:pic>
        <p:nvPicPr>
          <p:cNvPr id="5" name="Content Placeholder 4" descr="A close-up of a computer code&#10;&#10;Description automatically generated with low confidence">
            <a:extLst>
              <a:ext uri="{FF2B5EF4-FFF2-40B4-BE49-F238E27FC236}">
                <a16:creationId xmlns:a16="http://schemas.microsoft.com/office/drawing/2014/main" id="{52DAB6ED-2F3C-DAA2-4E1F-8C20149A80DD}"/>
              </a:ext>
            </a:extLst>
          </p:cNvPr>
          <p:cNvPicPr>
            <a:picLocks noGrp="1" noChangeAspect="1"/>
          </p:cNvPicPr>
          <p:nvPr>
            <p:ph idx="4294967295"/>
          </p:nvPr>
        </p:nvPicPr>
        <p:blipFill>
          <a:blip r:embed="rId2"/>
          <a:stretch>
            <a:fillRect/>
          </a:stretch>
        </p:blipFill>
        <p:spPr>
          <a:xfrm>
            <a:off x="2234821" y="640078"/>
            <a:ext cx="7722357" cy="3301307"/>
          </a:xfrm>
          <a:prstGeom prst="rect">
            <a:avLst/>
          </a:prstGeom>
        </p:spPr>
      </p:pic>
    </p:spTree>
    <p:extLst>
      <p:ext uri="{BB962C8B-B14F-4D97-AF65-F5344CB8AC3E}">
        <p14:creationId xmlns:p14="http://schemas.microsoft.com/office/powerpoint/2010/main" val="1692876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327-1345-DAAE-A561-EF6C622CC450}"/>
              </a:ext>
            </a:extLst>
          </p:cNvPr>
          <p:cNvSpPr>
            <a:spLocks noGrp="1"/>
          </p:cNvSpPr>
          <p:nvPr>
            <p:ph type="title"/>
          </p:nvPr>
        </p:nvSpPr>
        <p:spPr>
          <a:xfrm>
            <a:off x="834511" y="2286000"/>
            <a:ext cx="2286000" cy="2286000"/>
          </a:xfrm>
          <a:prstGeom prst="flowChartDocument">
            <a:avLst/>
          </a:prstGeom>
          <a:solidFill>
            <a:schemeClr val="accent2"/>
          </a:solidFill>
          <a:ln>
            <a:noFill/>
          </a:ln>
        </p:spPr>
        <p:txBody>
          <a:bodyPr>
            <a:normAutofit/>
          </a:bodyPr>
          <a:lstStyle/>
          <a:p>
            <a:r>
              <a:rPr lang="en-US" sz="1700" dirty="0">
                <a:solidFill>
                  <a:srgbClr val="FFFFFF"/>
                </a:solidFill>
              </a:rPr>
              <a:t>Dependencies</a:t>
            </a:r>
          </a:p>
        </p:txBody>
      </p:sp>
      <p:sp>
        <p:nvSpPr>
          <p:cNvPr id="15" name="Flowchart: Document 8">
            <a:extLst>
              <a:ext uri="{FF2B5EF4-FFF2-40B4-BE49-F238E27FC236}">
                <a16:creationId xmlns:a16="http://schemas.microsoft.com/office/drawing/2014/main" id="{1E14715B-2E40-4760-AE23-026845A30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2121408"/>
            <a:ext cx="2615184" cy="2615184"/>
          </a:xfrm>
          <a:prstGeom prst="flowChartDocumen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45D08429-4C7A-4C37-848C-C1613E31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8017" y="640080"/>
            <a:ext cx="7662672"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2">
            <a:extLst>
              <a:ext uri="{FF2B5EF4-FFF2-40B4-BE49-F238E27FC236}">
                <a16:creationId xmlns:a16="http://schemas.microsoft.com/office/drawing/2014/main" id="{DD8F4B2B-96EA-4C0F-84D3-5728F7CF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7181" y="802767"/>
            <a:ext cx="7324344"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artoon, human face, art&#10;&#10;Description automatically generated">
            <a:extLst>
              <a:ext uri="{FF2B5EF4-FFF2-40B4-BE49-F238E27FC236}">
                <a16:creationId xmlns:a16="http://schemas.microsoft.com/office/drawing/2014/main" id="{56609638-8E71-FCAB-9ACD-D7C1A89BA270}"/>
              </a:ext>
            </a:extLst>
          </p:cNvPr>
          <p:cNvPicPr>
            <a:picLocks noChangeAspect="1"/>
          </p:cNvPicPr>
          <p:nvPr/>
        </p:nvPicPr>
        <p:blipFill>
          <a:blip r:embed="rId2"/>
          <a:stretch>
            <a:fillRect/>
          </a:stretch>
        </p:blipFill>
        <p:spPr>
          <a:xfrm>
            <a:off x="4361406" y="1451201"/>
            <a:ext cx="6695895" cy="3640892"/>
          </a:xfrm>
          <a:prstGeom prst="rect">
            <a:avLst/>
          </a:prstGeom>
        </p:spPr>
      </p:pic>
    </p:spTree>
    <p:extLst>
      <p:ext uri="{BB962C8B-B14F-4D97-AF65-F5344CB8AC3E}">
        <p14:creationId xmlns:p14="http://schemas.microsoft.com/office/powerpoint/2010/main" val="837541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3E9237-580C-E7F0-F7DB-976A42F21017}"/>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2700">
                <a:solidFill>
                  <a:schemeClr val="bg1"/>
                </a:solidFill>
              </a:rPr>
              <a:t>Python libraries as dependencies</a:t>
            </a:r>
          </a:p>
        </p:txBody>
      </p:sp>
      <p:pic>
        <p:nvPicPr>
          <p:cNvPr id="4" name="Picture 3" descr="A screen shot of a computer program&#10;&#10;Description automatically generated with low confidence">
            <a:extLst>
              <a:ext uri="{FF2B5EF4-FFF2-40B4-BE49-F238E27FC236}">
                <a16:creationId xmlns:a16="http://schemas.microsoft.com/office/drawing/2014/main" id="{33BBD933-37B0-70B9-7E28-0CB742D3D90D}"/>
              </a:ext>
            </a:extLst>
          </p:cNvPr>
          <p:cNvPicPr>
            <a:picLocks noChangeAspect="1"/>
          </p:cNvPicPr>
          <p:nvPr/>
        </p:nvPicPr>
        <p:blipFill>
          <a:blip r:embed="rId2"/>
          <a:stretch>
            <a:fillRect/>
          </a:stretch>
        </p:blipFill>
        <p:spPr>
          <a:xfrm>
            <a:off x="5297763" y="1590538"/>
            <a:ext cx="6250769" cy="3516057"/>
          </a:xfrm>
          <a:prstGeom prst="rect">
            <a:avLst/>
          </a:prstGeom>
        </p:spPr>
      </p:pic>
    </p:spTree>
    <p:extLst>
      <p:ext uri="{BB962C8B-B14F-4D97-AF65-F5344CB8AC3E}">
        <p14:creationId xmlns:p14="http://schemas.microsoft.com/office/powerpoint/2010/main" val="2146619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091B0B-4924-4397-B028-91FAB74DF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37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81F43578-F4FB-AFF3-CDCD-4A91C8A5447A}"/>
              </a:ext>
            </a:extLst>
          </p:cNvPr>
          <p:cNvSpPr>
            <a:spLocks noGrp="1"/>
          </p:cNvSpPr>
          <p:nvPr>
            <p:ph type="title"/>
          </p:nvPr>
        </p:nvSpPr>
        <p:spPr>
          <a:xfrm>
            <a:off x="804672" y="640080"/>
            <a:ext cx="6083129" cy="4231810"/>
          </a:xfrm>
          <a:noFill/>
          <a:ln>
            <a:noFill/>
          </a:ln>
        </p:spPr>
        <p:txBody>
          <a:bodyPr vert="horz" lIns="274320" tIns="182880" rIns="274320" bIns="182880" rtlCol="0" anchor="ctr" anchorCtr="1">
            <a:normAutofit/>
          </a:bodyPr>
          <a:lstStyle/>
          <a:p>
            <a:pPr algn="r"/>
            <a:r>
              <a:rPr lang="en-US" sz="4000" dirty="0">
                <a:solidFill>
                  <a:schemeClr val="tx1"/>
                </a:solidFill>
              </a:rPr>
              <a:t>Libraries and you</a:t>
            </a:r>
          </a:p>
        </p:txBody>
      </p:sp>
      <p:sp>
        <p:nvSpPr>
          <p:cNvPr id="11" name="Rectangle 10">
            <a:extLst>
              <a:ext uri="{FF2B5EF4-FFF2-40B4-BE49-F238E27FC236}">
                <a16:creationId xmlns:a16="http://schemas.microsoft.com/office/drawing/2014/main" id="{550F6C2B-377A-4B8D-A12C-D584C9966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1268"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13" name="Rectangle 12">
            <a:extLst>
              <a:ext uri="{FF2B5EF4-FFF2-40B4-BE49-F238E27FC236}">
                <a16:creationId xmlns:a16="http://schemas.microsoft.com/office/drawing/2014/main" id="{2847993D-3F00-4D7B-A815-07E29BABB6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97384" y="802767"/>
            <a:ext cx="368503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4" name="Picture 3" descr="A picture containing human face, sketch, text, illustration&#10;&#10;Description automatically generated">
            <a:extLst>
              <a:ext uri="{FF2B5EF4-FFF2-40B4-BE49-F238E27FC236}">
                <a16:creationId xmlns:a16="http://schemas.microsoft.com/office/drawing/2014/main" id="{DE5713A0-DC12-33FB-EEC2-EC8E02F161FA}"/>
              </a:ext>
            </a:extLst>
          </p:cNvPr>
          <p:cNvPicPr>
            <a:picLocks noChangeAspect="1"/>
          </p:cNvPicPr>
          <p:nvPr/>
        </p:nvPicPr>
        <p:blipFill rotWithShape="1">
          <a:blip r:embed="rId2"/>
          <a:srcRect l="1253" r="-2" b="-2"/>
          <a:stretch/>
        </p:blipFill>
        <p:spPr>
          <a:xfrm>
            <a:off x="8017424" y="1122807"/>
            <a:ext cx="3044952" cy="4297680"/>
          </a:xfrm>
          <a:prstGeom prst="rect">
            <a:avLst/>
          </a:prstGeom>
        </p:spPr>
      </p:pic>
    </p:spTree>
    <p:extLst>
      <p:ext uri="{BB962C8B-B14F-4D97-AF65-F5344CB8AC3E}">
        <p14:creationId xmlns:p14="http://schemas.microsoft.com/office/powerpoint/2010/main" val="41085904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text, screenshot, font, number&#10;&#10;Description automatically generated">
            <a:extLst>
              <a:ext uri="{FF2B5EF4-FFF2-40B4-BE49-F238E27FC236}">
                <a16:creationId xmlns:a16="http://schemas.microsoft.com/office/drawing/2014/main" id="{74D26230-00CF-0EAF-CF7F-F42467D77E52}"/>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41975605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1A3DC-E788-12AC-8B51-59F83E52BA51}"/>
              </a:ext>
            </a:extLst>
          </p:cNvPr>
          <p:cNvSpPr>
            <a:spLocks noGrp="1"/>
          </p:cNvSpPr>
          <p:nvPr>
            <p:ph type="title"/>
          </p:nvPr>
        </p:nvSpPr>
        <p:spPr/>
        <p:txBody>
          <a:bodyPr/>
          <a:lstStyle/>
          <a:p>
            <a:r>
              <a:rPr lang="en-US" dirty="0"/>
              <a:t>Software Bill Of Materials (SBOM)</a:t>
            </a:r>
          </a:p>
        </p:txBody>
      </p:sp>
      <p:pic>
        <p:nvPicPr>
          <p:cNvPr id="4" name="Picture 3" descr="Cartoon character sitting at a desk&#10;&#10;Description automatically generated with low confidence">
            <a:extLst>
              <a:ext uri="{FF2B5EF4-FFF2-40B4-BE49-F238E27FC236}">
                <a16:creationId xmlns:a16="http://schemas.microsoft.com/office/drawing/2014/main" id="{F644F49A-58BA-6523-3FC6-D078B947A13F}"/>
              </a:ext>
            </a:extLst>
          </p:cNvPr>
          <p:cNvPicPr>
            <a:picLocks noChangeAspect="1"/>
          </p:cNvPicPr>
          <p:nvPr/>
        </p:nvPicPr>
        <p:blipFill>
          <a:blip r:embed="rId3"/>
          <a:stretch>
            <a:fillRect/>
          </a:stretch>
        </p:blipFill>
        <p:spPr>
          <a:xfrm>
            <a:off x="3724275" y="2584939"/>
            <a:ext cx="4743450" cy="3657600"/>
          </a:xfrm>
          <a:prstGeom prst="rect">
            <a:avLst/>
          </a:prstGeom>
        </p:spPr>
      </p:pic>
    </p:spTree>
    <p:extLst>
      <p:ext uri="{BB962C8B-B14F-4D97-AF65-F5344CB8AC3E}">
        <p14:creationId xmlns:p14="http://schemas.microsoft.com/office/powerpoint/2010/main" val="3489483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8787865" y="2921173"/>
            <a:ext cx="2745667" cy="1015663"/>
          </a:xfrm>
        </p:spPr>
        <p:txBody>
          <a:bodyPr vert="horz" lIns="182880" tIns="182880" rIns="182880" bIns="182880" rtlCol="0" anchor="ctr">
            <a:normAutofit/>
          </a:bodyPr>
          <a:lstStyle/>
          <a:p>
            <a:r>
              <a:rPr lang="en-US" sz="2000"/>
              <a:t>Day 1 recap</a:t>
            </a:r>
          </a:p>
        </p:txBody>
      </p:sp>
      <p:sp>
        <p:nvSpPr>
          <p:cNvPr id="10" name="Rectangle 9">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35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0224" y="640080"/>
            <a:ext cx="5263134" cy="5263134"/>
          </a:xfrm>
          <a:prstGeom prst="rect">
            <a:avLst/>
          </a:prstGeom>
        </p:spPr>
      </p:pic>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4173-62F0-A8A7-2FEA-F337DE24ED05}"/>
              </a:ext>
            </a:extLst>
          </p:cNvPr>
          <p:cNvSpPr>
            <a:spLocks noGrp="1"/>
          </p:cNvSpPr>
          <p:nvPr>
            <p:ph type="title"/>
          </p:nvPr>
        </p:nvSpPr>
        <p:spPr>
          <a:xfrm>
            <a:off x="804672" y="2404872"/>
            <a:ext cx="3044950" cy="1645920"/>
          </a:xfrm>
        </p:spPr>
        <p:txBody>
          <a:bodyPr vert="horz" lIns="274320" tIns="182880" rIns="274320" bIns="182880" rtlCol="0" anchor="ctr" anchorCtr="1">
            <a:normAutofit/>
          </a:bodyPr>
          <a:lstStyle/>
          <a:p>
            <a:r>
              <a:rPr lang="en-US" dirty="0"/>
              <a:t>Program Facets</a:t>
            </a:r>
          </a:p>
        </p:txBody>
      </p:sp>
      <p:pic>
        <p:nvPicPr>
          <p:cNvPr id="4" name="Picture 3" descr="101010 data linjer till oändlighet">
            <a:extLst>
              <a:ext uri="{FF2B5EF4-FFF2-40B4-BE49-F238E27FC236}">
                <a16:creationId xmlns:a16="http://schemas.microsoft.com/office/drawing/2014/main" id="{6785FF9C-9796-EE15-ABE6-E00EDC99432A}"/>
              </a:ext>
            </a:extLst>
          </p:cNvPr>
          <p:cNvPicPr>
            <a:picLocks noChangeAspect="1"/>
          </p:cNvPicPr>
          <p:nvPr/>
        </p:nvPicPr>
        <p:blipFill rotWithShape="1">
          <a:blip r:embed="rId2"/>
          <a:srcRect l="16168" r="12665" b="1"/>
          <a:stretch/>
        </p:blipFill>
        <p:spPr>
          <a:xfrm>
            <a:off x="4654296" y="10"/>
            <a:ext cx="7537703" cy="6857990"/>
          </a:xfrm>
          <a:prstGeom prst="rect">
            <a:avLst/>
          </a:prstGeom>
        </p:spPr>
      </p:pic>
    </p:spTree>
    <p:extLst>
      <p:ext uri="{BB962C8B-B14F-4D97-AF65-F5344CB8AC3E}">
        <p14:creationId xmlns:p14="http://schemas.microsoft.com/office/powerpoint/2010/main" val="3870925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D4A99-9329-3937-F848-3E3CA8352F64}"/>
              </a:ext>
            </a:extLst>
          </p:cNvPr>
          <p:cNvSpPr>
            <a:spLocks noGrp="1"/>
          </p:cNvSpPr>
          <p:nvPr>
            <p:ph type="title" idx="4294967295"/>
          </p:nvPr>
        </p:nvSpPr>
        <p:spPr>
          <a:xfrm>
            <a:off x="1600200" y="2286000"/>
            <a:ext cx="8991600" cy="1828800"/>
          </a:xfrm>
          <a:noFill/>
          <a:ln>
            <a:solidFill>
              <a:schemeClr val="tx1"/>
            </a:solidFill>
          </a:ln>
        </p:spPr>
        <p:txBody>
          <a:bodyPr vert="horz" lIns="274320" tIns="182880" rIns="274320" bIns="182880" rtlCol="0" anchor="ctr" anchorCtr="1">
            <a:normAutofit/>
          </a:bodyPr>
          <a:lstStyle/>
          <a:p>
            <a:r>
              <a:rPr lang="en-US" sz="3200" kern="1200" cap="all" spc="200" baseline="0" dirty="0">
                <a:solidFill>
                  <a:schemeClr val="tx1"/>
                </a:solidFill>
                <a:latin typeface="+mj-lt"/>
                <a:ea typeface="+mj-ea"/>
                <a:cs typeface="+mj-cs"/>
              </a:rPr>
              <a:t>Boolean</a:t>
            </a:r>
          </a:p>
        </p:txBody>
      </p:sp>
    </p:spTree>
    <p:extLst>
      <p:ext uri="{BB962C8B-B14F-4D97-AF65-F5344CB8AC3E}">
        <p14:creationId xmlns:p14="http://schemas.microsoft.com/office/powerpoint/2010/main" val="204866634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BEF3F1-2817-4593-8575-BCF2AAB42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5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een street sign with white text&#10;&#10;Description automatically generated with low confidence">
            <a:extLst>
              <a:ext uri="{FF2B5EF4-FFF2-40B4-BE49-F238E27FC236}">
                <a16:creationId xmlns:a16="http://schemas.microsoft.com/office/drawing/2014/main" id="{EA3DD71A-88B0-BB61-A86F-FB1125B1F617}"/>
              </a:ext>
            </a:extLst>
          </p:cNvPr>
          <p:cNvPicPr>
            <a:picLocks noChangeAspect="1"/>
          </p:cNvPicPr>
          <p:nvPr/>
        </p:nvPicPr>
        <p:blipFill rotWithShape="1">
          <a:blip r:embed="rId3"/>
          <a:srcRect t="13700" b="14130"/>
          <a:stretch/>
        </p:blipFill>
        <p:spPr>
          <a:xfrm>
            <a:off x="970788" y="969264"/>
            <a:ext cx="10250424" cy="4919472"/>
          </a:xfrm>
          <a:prstGeom prst="rect">
            <a:avLst/>
          </a:prstGeom>
        </p:spPr>
      </p:pic>
      <p:sp>
        <p:nvSpPr>
          <p:cNvPr id="11" name="Rectangle 10">
            <a:extLst>
              <a:ext uri="{FF2B5EF4-FFF2-40B4-BE49-F238E27FC236}">
                <a16:creationId xmlns:a16="http://schemas.microsoft.com/office/drawing/2014/main" id="{1FF9A2C9-7772-4A25-A286-C89751B17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no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880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1559052"/>
            <a:ext cx="1027176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9724DA-1B92-A240-32CF-B612D6B7A307}"/>
              </a:ext>
            </a:extLst>
          </p:cNvPr>
          <p:cNvSpPr>
            <a:spLocks noGrp="1"/>
          </p:cNvSpPr>
          <p:nvPr>
            <p:ph type="title"/>
          </p:nvPr>
        </p:nvSpPr>
        <p:spPr>
          <a:xfrm>
            <a:off x="2231136" y="964692"/>
            <a:ext cx="7729728" cy="1188720"/>
          </a:xfrm>
          <a:ln>
            <a:solidFill>
              <a:srgbClr val="404040"/>
            </a:solidFill>
          </a:ln>
        </p:spPr>
        <p:txBody>
          <a:bodyPr>
            <a:normAutofit/>
          </a:bodyPr>
          <a:lstStyle/>
          <a:p>
            <a:r>
              <a:rPr lang="en-US"/>
              <a:t>Logical Operations</a:t>
            </a:r>
            <a:endParaRPr lang="en-US" dirty="0"/>
          </a:p>
        </p:txBody>
      </p:sp>
      <p:pic>
        <p:nvPicPr>
          <p:cNvPr id="4" name="Picture 3" descr="A diagram of different types of food&#10;&#10;Description automatically generated with low confidence">
            <a:extLst>
              <a:ext uri="{FF2B5EF4-FFF2-40B4-BE49-F238E27FC236}">
                <a16:creationId xmlns:a16="http://schemas.microsoft.com/office/drawing/2014/main" id="{5F60B705-257E-3ADF-7849-416FCA5FFF4E}"/>
              </a:ext>
            </a:extLst>
          </p:cNvPr>
          <p:cNvPicPr>
            <a:picLocks noChangeAspect="1"/>
          </p:cNvPicPr>
          <p:nvPr/>
        </p:nvPicPr>
        <p:blipFill>
          <a:blip r:embed="rId3"/>
          <a:stretch>
            <a:fillRect/>
          </a:stretch>
        </p:blipFill>
        <p:spPr>
          <a:xfrm>
            <a:off x="2483556" y="2482596"/>
            <a:ext cx="7236562" cy="2930652"/>
          </a:xfrm>
          <a:prstGeom prst="rect">
            <a:avLst/>
          </a:prstGeom>
        </p:spPr>
      </p:pic>
    </p:spTree>
    <p:extLst>
      <p:ext uri="{BB962C8B-B14F-4D97-AF65-F5344CB8AC3E}">
        <p14:creationId xmlns:p14="http://schemas.microsoft.com/office/powerpoint/2010/main" val="1177022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A picture containing text, screenshot, number, font&#10;&#10;Description automatically generated">
            <a:extLst>
              <a:ext uri="{FF2B5EF4-FFF2-40B4-BE49-F238E27FC236}">
                <a16:creationId xmlns:a16="http://schemas.microsoft.com/office/drawing/2014/main" id="{966E9F26-F6BB-05A4-C30C-139DCCE55140}"/>
              </a:ext>
            </a:extLst>
          </p:cNvPr>
          <p:cNvPicPr>
            <a:picLocks noChangeAspect="1"/>
          </p:cNvPicPr>
          <p:nvPr/>
        </p:nvPicPr>
        <p:blipFill>
          <a:blip r:embed="rId3"/>
          <a:stretch>
            <a:fillRect/>
          </a:stretch>
        </p:blipFill>
        <p:spPr>
          <a:xfrm>
            <a:off x="2386224" y="804334"/>
            <a:ext cx="7419551" cy="5249332"/>
          </a:xfrm>
          <a:prstGeom prst="rect">
            <a:avLst/>
          </a:prstGeom>
        </p:spPr>
      </p:pic>
    </p:spTree>
    <p:extLst>
      <p:ext uri="{BB962C8B-B14F-4D97-AF65-F5344CB8AC3E}">
        <p14:creationId xmlns:p14="http://schemas.microsoft.com/office/powerpoint/2010/main" val="2071391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718" r="7280" b="-2"/>
          <a:stretch/>
        </p:blipFill>
        <p:spPr>
          <a:xfrm>
            <a:off x="6096000" y="10"/>
            <a:ext cx="6095999" cy="6857990"/>
          </a:xfrm>
          <a:prstGeom prst="rect">
            <a:avLst/>
          </a:prstGeom>
        </p:spPr>
      </p:pic>
    </p:spTree>
    <p:extLst>
      <p:ext uri="{BB962C8B-B14F-4D97-AF65-F5344CB8AC3E}">
        <p14:creationId xmlns:p14="http://schemas.microsoft.com/office/powerpoint/2010/main" val="228732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483D-C3C7-4980-868C-B493380BCB9A}"/>
              </a:ext>
            </a:extLst>
          </p:cNvPr>
          <p:cNvSpPr>
            <a:spLocks noGrp="1"/>
          </p:cNvSpPr>
          <p:nvPr>
            <p:ph type="title"/>
          </p:nvPr>
        </p:nvSpPr>
        <p:spPr>
          <a:xfrm>
            <a:off x="1600200" y="2286000"/>
            <a:ext cx="8991600" cy="1828800"/>
          </a:xfrm>
          <a:noFill/>
          <a:ln>
            <a:solidFill>
              <a:schemeClr val="tx1"/>
            </a:solidFill>
          </a:ln>
        </p:spPr>
        <p:txBody>
          <a:bodyPr vert="horz" lIns="274320" tIns="182880" rIns="274320" bIns="182880" rtlCol="0" anchor="ctr" anchorCtr="1">
            <a:normAutofit/>
          </a:bodyPr>
          <a:lstStyle/>
          <a:p>
            <a:r>
              <a:rPr lang="en-US" sz="3200" kern="1200" cap="all" spc="200" baseline="0" dirty="0">
                <a:solidFill>
                  <a:schemeClr val="tx1"/>
                </a:solidFill>
                <a:latin typeface="+mj-lt"/>
                <a:ea typeface="+mj-ea"/>
                <a:cs typeface="+mj-cs"/>
              </a:rPr>
              <a:t>Variables</a:t>
            </a:r>
          </a:p>
        </p:txBody>
      </p:sp>
    </p:spTree>
    <p:extLst>
      <p:ext uri="{BB962C8B-B14F-4D97-AF65-F5344CB8AC3E}">
        <p14:creationId xmlns:p14="http://schemas.microsoft.com/office/powerpoint/2010/main" val="3269740541"/>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A screen shot of a computer&#10;&#10;Description automatically generated with low confidence">
            <a:extLst>
              <a:ext uri="{FF2B5EF4-FFF2-40B4-BE49-F238E27FC236}">
                <a16:creationId xmlns:a16="http://schemas.microsoft.com/office/drawing/2014/main" id="{75147090-7376-13DF-EAFA-71D8F2D39700}"/>
              </a:ext>
            </a:extLst>
          </p:cNvPr>
          <p:cNvPicPr>
            <a:picLocks noChangeAspect="1"/>
          </p:cNvPicPr>
          <p:nvPr/>
        </p:nvPicPr>
        <p:blipFill>
          <a:blip r:embed="rId2"/>
          <a:stretch>
            <a:fillRect/>
          </a:stretch>
        </p:blipFill>
        <p:spPr>
          <a:xfrm>
            <a:off x="2584741" y="804334"/>
            <a:ext cx="7022518" cy="5249332"/>
          </a:xfrm>
          <a:prstGeom prst="rect">
            <a:avLst/>
          </a:prstGeom>
        </p:spPr>
      </p:pic>
    </p:spTree>
    <p:extLst>
      <p:ext uri="{BB962C8B-B14F-4D97-AF65-F5344CB8AC3E}">
        <p14:creationId xmlns:p14="http://schemas.microsoft.com/office/powerpoint/2010/main" val="833793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C02C7B47-DF2D-46D9-9584-5C83FCA86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D7F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0">
            <a:extLst>
              <a:ext uri="{FF2B5EF4-FFF2-40B4-BE49-F238E27FC236}">
                <a16:creationId xmlns:a16="http://schemas.microsoft.com/office/drawing/2014/main" id="{348541E3-A59C-41D3-85D2-70F0E0E9B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rgbClr val="FFFFFF"/>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artoon of a bear&#10;&#10;Description automatically generated with low confidence">
            <a:extLst>
              <a:ext uri="{FF2B5EF4-FFF2-40B4-BE49-F238E27FC236}">
                <a16:creationId xmlns:a16="http://schemas.microsoft.com/office/drawing/2014/main" id="{8432027C-1F01-55CF-6582-EBB3417B96DF}"/>
              </a:ext>
            </a:extLst>
          </p:cNvPr>
          <p:cNvPicPr>
            <a:picLocks noChangeAspect="1"/>
          </p:cNvPicPr>
          <p:nvPr/>
        </p:nvPicPr>
        <p:blipFill>
          <a:blip r:embed="rId3"/>
          <a:stretch>
            <a:fillRect/>
          </a:stretch>
        </p:blipFill>
        <p:spPr>
          <a:xfrm>
            <a:off x="4362023" y="1124712"/>
            <a:ext cx="3467953" cy="4608576"/>
          </a:xfrm>
          <a:prstGeom prst="rect">
            <a:avLst/>
          </a:prstGeom>
        </p:spPr>
      </p:pic>
    </p:spTree>
    <p:extLst>
      <p:ext uri="{BB962C8B-B14F-4D97-AF65-F5344CB8AC3E}">
        <p14:creationId xmlns:p14="http://schemas.microsoft.com/office/powerpoint/2010/main" val="76117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2F38BC-D98D-4D85-8CF7-BA70EEDED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D46DD7-679E-0F6B-B57B-0B474B83EA96}"/>
              </a:ext>
            </a:extLst>
          </p:cNvPr>
          <p:cNvSpPr>
            <a:spLocks noGrp="1"/>
          </p:cNvSpPr>
          <p:nvPr>
            <p:ph type="title"/>
          </p:nvPr>
        </p:nvSpPr>
        <p:spPr>
          <a:xfrm>
            <a:off x="804672" y="2386744"/>
            <a:ext cx="5925310" cy="1645920"/>
          </a:xfrm>
        </p:spPr>
        <p:txBody>
          <a:bodyPr vert="horz" lIns="274320" tIns="182880" rIns="274320" bIns="182880" rtlCol="0" anchor="ctr" anchorCtr="1">
            <a:normAutofit/>
          </a:bodyPr>
          <a:lstStyle/>
          <a:p>
            <a:r>
              <a:rPr lang="en-US" sz="3800"/>
              <a:t>Loops</a:t>
            </a:r>
          </a:p>
        </p:txBody>
      </p:sp>
      <p:sp>
        <p:nvSpPr>
          <p:cNvPr id="11" name="Rectangle 10">
            <a:extLst>
              <a:ext uri="{FF2B5EF4-FFF2-40B4-BE49-F238E27FC236}">
                <a16:creationId xmlns:a16="http://schemas.microsoft.com/office/drawing/2014/main" id="{B501A2F0-90BE-4D86-9A8A-4390413F7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0F5EB4E-25CD-44CC-AF95-30C925342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1" y="802767"/>
            <a:ext cx="368503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ool, kitchen utensil, kitchen knife, table&#10;&#10;Description automatically generated">
            <a:extLst>
              <a:ext uri="{FF2B5EF4-FFF2-40B4-BE49-F238E27FC236}">
                <a16:creationId xmlns:a16="http://schemas.microsoft.com/office/drawing/2014/main" id="{FF38E760-D92F-5854-811A-D872E55646D6}"/>
              </a:ext>
            </a:extLst>
          </p:cNvPr>
          <p:cNvPicPr>
            <a:picLocks noChangeAspect="1"/>
          </p:cNvPicPr>
          <p:nvPr/>
        </p:nvPicPr>
        <p:blipFill>
          <a:blip r:embed="rId2"/>
          <a:stretch>
            <a:fillRect/>
          </a:stretch>
        </p:blipFill>
        <p:spPr>
          <a:xfrm>
            <a:off x="7763987" y="1430404"/>
            <a:ext cx="3558599" cy="3558599"/>
          </a:xfrm>
          <a:prstGeom prst="rect">
            <a:avLst/>
          </a:prstGeom>
        </p:spPr>
      </p:pic>
    </p:spTree>
    <p:extLst>
      <p:ext uri="{BB962C8B-B14F-4D97-AF65-F5344CB8AC3E}">
        <p14:creationId xmlns:p14="http://schemas.microsoft.com/office/powerpoint/2010/main" val="3026703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
        <p:nvSpPr>
          <p:cNvPr id="10" name="Flowchart: Document 9">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90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066F-EE8D-5EFE-D65B-CF361D5EE2CB}"/>
              </a:ext>
            </a:extLst>
          </p:cNvPr>
          <p:cNvSpPr>
            <a:spLocks noGrp="1"/>
          </p:cNvSpPr>
          <p:nvPr>
            <p:ph type="title"/>
          </p:nvPr>
        </p:nvSpPr>
        <p:spPr>
          <a:xfrm>
            <a:off x="985544" y="1584710"/>
            <a:ext cx="3688580" cy="3688580"/>
          </a:xfrm>
          <a:prstGeom prst="ellipse">
            <a:avLst/>
          </a:prstGeom>
          <a:solidFill>
            <a:schemeClr val="accent2"/>
          </a:solidFill>
          <a:ln>
            <a:noFill/>
          </a:ln>
        </p:spPr>
        <p:txBody>
          <a:bodyPr>
            <a:normAutofit/>
          </a:bodyPr>
          <a:lstStyle/>
          <a:p>
            <a:r>
              <a:rPr lang="en-US" sz="3600">
                <a:solidFill>
                  <a:srgbClr val="FFFFFF"/>
                </a:solidFill>
              </a:rPr>
              <a:t>If/else loop</a:t>
            </a:r>
          </a:p>
        </p:txBody>
      </p:sp>
      <p:sp>
        <p:nvSpPr>
          <p:cNvPr id="15" name="Oval 8">
            <a:extLst>
              <a:ext uri="{FF2B5EF4-FFF2-40B4-BE49-F238E27FC236}">
                <a16:creationId xmlns:a16="http://schemas.microsoft.com/office/drawing/2014/main" id="{5E373D23-9552-4D00-A685-F29249A5A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868" y="1443035"/>
            <a:ext cx="3971932" cy="3971930"/>
          </a:xfrm>
          <a:prstGeom prst="ellipse">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D3E24867-6016-44FF-BCAF-4A8082CA8E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8743" y="640080"/>
            <a:ext cx="5934456"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2">
            <a:extLst>
              <a:ext uri="{FF2B5EF4-FFF2-40B4-BE49-F238E27FC236}">
                <a16:creationId xmlns:a16="http://schemas.microsoft.com/office/drawing/2014/main" id="{12C1B0C5-B3ED-4F12-BA2C-00F26D2A6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3335" y="802767"/>
            <a:ext cx="560527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condition&#10;&#10;Description automatically generated with medium confidence">
            <a:extLst>
              <a:ext uri="{FF2B5EF4-FFF2-40B4-BE49-F238E27FC236}">
                <a16:creationId xmlns:a16="http://schemas.microsoft.com/office/drawing/2014/main" id="{BDDFB96B-07DC-B567-5283-23B64AE47179}"/>
              </a:ext>
            </a:extLst>
          </p:cNvPr>
          <p:cNvPicPr>
            <a:picLocks noChangeAspect="1"/>
          </p:cNvPicPr>
          <p:nvPr/>
        </p:nvPicPr>
        <p:blipFill>
          <a:blip r:embed="rId2"/>
          <a:stretch>
            <a:fillRect/>
          </a:stretch>
        </p:blipFill>
        <p:spPr>
          <a:xfrm>
            <a:off x="6905726" y="1122807"/>
            <a:ext cx="3360491" cy="4297680"/>
          </a:xfrm>
          <a:prstGeom prst="rect">
            <a:avLst/>
          </a:prstGeom>
        </p:spPr>
      </p:pic>
    </p:spTree>
    <p:extLst>
      <p:ext uri="{BB962C8B-B14F-4D97-AF65-F5344CB8AC3E}">
        <p14:creationId xmlns:p14="http://schemas.microsoft.com/office/powerpoint/2010/main" val="192469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00FE-8F7A-BF12-3610-289911C36193}"/>
              </a:ext>
            </a:extLst>
          </p:cNvPr>
          <p:cNvSpPr>
            <a:spLocks noGrp="1"/>
          </p:cNvSpPr>
          <p:nvPr>
            <p:ph type="title"/>
          </p:nvPr>
        </p:nvSpPr>
        <p:spPr>
          <a:xfrm>
            <a:off x="6736080" y="2865774"/>
            <a:ext cx="4797453" cy="1126462"/>
          </a:xfrm>
        </p:spPr>
        <p:txBody>
          <a:bodyPr wrap="square">
            <a:normAutofit/>
          </a:bodyPr>
          <a:lstStyle/>
          <a:p>
            <a:r>
              <a:rPr lang="en-US" dirty="0"/>
              <a:t>For loop</a:t>
            </a:r>
          </a:p>
        </p:txBody>
      </p:sp>
      <p:sp>
        <p:nvSpPr>
          <p:cNvPr id="9" name="Rectangle 8">
            <a:extLst>
              <a:ext uri="{FF2B5EF4-FFF2-40B4-BE49-F238E27FC236}">
                <a16:creationId xmlns:a16="http://schemas.microsoft.com/office/drawing/2014/main" id="{0033E82B-6FB2-4161-A161-ED30DBDE9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screenshot, design&#10;&#10;Description automatically generated">
            <a:extLst>
              <a:ext uri="{FF2B5EF4-FFF2-40B4-BE49-F238E27FC236}">
                <a16:creationId xmlns:a16="http://schemas.microsoft.com/office/drawing/2014/main" id="{3B0BC288-3499-260C-740D-51F38EC28B7F}"/>
              </a:ext>
            </a:extLst>
          </p:cNvPr>
          <p:cNvPicPr>
            <a:picLocks noChangeAspect="1"/>
          </p:cNvPicPr>
          <p:nvPr/>
        </p:nvPicPr>
        <p:blipFill>
          <a:blip r:embed="rId2"/>
          <a:stretch>
            <a:fillRect/>
          </a:stretch>
        </p:blipFill>
        <p:spPr>
          <a:xfrm>
            <a:off x="975372" y="640080"/>
            <a:ext cx="4142848" cy="5294376"/>
          </a:xfrm>
          <a:prstGeom prst="rect">
            <a:avLst/>
          </a:prstGeom>
        </p:spPr>
      </p:pic>
    </p:spTree>
    <p:extLst>
      <p:ext uri="{BB962C8B-B14F-4D97-AF65-F5344CB8AC3E}">
        <p14:creationId xmlns:p14="http://schemas.microsoft.com/office/powerpoint/2010/main" val="1673074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A9AB8-FAC9-D9CC-3851-A4247DDF9632}"/>
              </a:ext>
            </a:extLst>
          </p:cNvPr>
          <p:cNvSpPr>
            <a:spLocks noGrp="1"/>
          </p:cNvSpPr>
          <p:nvPr>
            <p:ph type="title"/>
          </p:nvPr>
        </p:nvSpPr>
        <p:spPr>
          <a:xfrm>
            <a:off x="804673" y="2133600"/>
            <a:ext cx="3044952" cy="1898904"/>
          </a:xfrm>
        </p:spPr>
        <p:txBody>
          <a:bodyPr vert="horz" lIns="274320" tIns="182880" rIns="274320" bIns="182880" rtlCol="0" anchor="ctr" anchorCtr="1">
            <a:normAutofit/>
          </a:bodyPr>
          <a:lstStyle/>
          <a:p>
            <a:r>
              <a:rPr lang="en-US" dirty="0"/>
              <a:t>While loop</a:t>
            </a:r>
          </a:p>
        </p:txBody>
      </p:sp>
      <p:sp>
        <p:nvSpPr>
          <p:cNvPr id="11" name="Rectangle 10">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font&#10;&#10;Description automatically generated">
            <a:extLst>
              <a:ext uri="{FF2B5EF4-FFF2-40B4-BE49-F238E27FC236}">
                <a16:creationId xmlns:a16="http://schemas.microsoft.com/office/drawing/2014/main" id="{5E0F01D8-272F-BC57-6C8C-EC39F19C99CA}"/>
              </a:ext>
            </a:extLst>
          </p:cNvPr>
          <p:cNvPicPr>
            <a:picLocks noChangeAspect="1"/>
          </p:cNvPicPr>
          <p:nvPr/>
        </p:nvPicPr>
        <p:blipFill>
          <a:blip r:embed="rId2"/>
          <a:stretch>
            <a:fillRect/>
          </a:stretch>
        </p:blipFill>
        <p:spPr>
          <a:xfrm>
            <a:off x="6110059" y="1122807"/>
            <a:ext cx="3986097" cy="4297680"/>
          </a:xfrm>
          <a:prstGeom prst="rect">
            <a:avLst/>
          </a:prstGeom>
        </p:spPr>
      </p:pic>
    </p:spTree>
    <p:extLst>
      <p:ext uri="{BB962C8B-B14F-4D97-AF65-F5344CB8AC3E}">
        <p14:creationId xmlns:p14="http://schemas.microsoft.com/office/powerpoint/2010/main" val="3475228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11513-C145-CB82-E398-063341CBAE60}"/>
              </a:ext>
            </a:extLst>
          </p:cNvPr>
          <p:cNvSpPr>
            <a:spLocks noGrp="1"/>
          </p:cNvSpPr>
          <p:nvPr>
            <p:ph type="title"/>
          </p:nvPr>
        </p:nvSpPr>
        <p:spPr>
          <a:xfrm>
            <a:off x="804673" y="2133600"/>
            <a:ext cx="3044952" cy="1898904"/>
          </a:xfrm>
        </p:spPr>
        <p:txBody>
          <a:bodyPr vert="horz" lIns="274320" tIns="182880" rIns="274320" bIns="182880" rtlCol="0" anchor="ctr" anchorCtr="1">
            <a:normAutofit/>
          </a:bodyPr>
          <a:lstStyle/>
          <a:p>
            <a:r>
              <a:rPr lang="en-US" dirty="0"/>
              <a:t>Nested Loops</a:t>
            </a:r>
          </a:p>
        </p:txBody>
      </p:sp>
      <p:sp>
        <p:nvSpPr>
          <p:cNvPr id="11" name="Rectangle 10">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DFB4E5-0EAF-37E4-0297-DDBEBF5D85AD}"/>
              </a:ext>
            </a:extLst>
          </p:cNvPr>
          <p:cNvPicPr>
            <a:picLocks noChangeAspect="1"/>
          </p:cNvPicPr>
          <p:nvPr/>
        </p:nvPicPr>
        <p:blipFill>
          <a:blip r:embed="rId2"/>
          <a:stretch>
            <a:fillRect/>
          </a:stretch>
        </p:blipFill>
        <p:spPr>
          <a:xfrm>
            <a:off x="5140452" y="1197788"/>
            <a:ext cx="5925312" cy="4147717"/>
          </a:xfrm>
          <a:prstGeom prst="rect">
            <a:avLst/>
          </a:prstGeom>
        </p:spPr>
      </p:pic>
    </p:spTree>
    <p:extLst>
      <p:ext uri="{BB962C8B-B14F-4D97-AF65-F5344CB8AC3E}">
        <p14:creationId xmlns:p14="http://schemas.microsoft.com/office/powerpoint/2010/main" val="885238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C3151-565E-DACD-1ABC-5C7FAA26930B}"/>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dirty="0"/>
              <a:t>Case statements</a:t>
            </a:r>
          </a:p>
        </p:txBody>
      </p:sp>
      <p:pic>
        <p:nvPicPr>
          <p:cNvPr id="4" name="Picture 3" descr="A screenshot of a computer program&#10;&#10;Description automatically generated with low confidence">
            <a:extLst>
              <a:ext uri="{FF2B5EF4-FFF2-40B4-BE49-F238E27FC236}">
                <a16:creationId xmlns:a16="http://schemas.microsoft.com/office/drawing/2014/main" id="{31B60C66-9330-7ACA-3C2D-7EC95D899D56}"/>
              </a:ext>
            </a:extLst>
          </p:cNvPr>
          <p:cNvPicPr>
            <a:picLocks noChangeAspect="1"/>
          </p:cNvPicPr>
          <p:nvPr/>
        </p:nvPicPr>
        <p:blipFill>
          <a:blip r:embed="rId2"/>
          <a:stretch>
            <a:fillRect/>
          </a:stretch>
        </p:blipFill>
        <p:spPr>
          <a:xfrm>
            <a:off x="6863944" y="640080"/>
            <a:ext cx="3118407" cy="5263134"/>
          </a:xfrm>
          <a:prstGeom prst="rect">
            <a:avLst/>
          </a:prstGeom>
        </p:spPr>
      </p:pic>
    </p:spTree>
    <p:extLst>
      <p:ext uri="{BB962C8B-B14F-4D97-AF65-F5344CB8AC3E}">
        <p14:creationId xmlns:p14="http://schemas.microsoft.com/office/powerpoint/2010/main" val="2330207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706CAD-36DC-CF9D-6885-9ECA64A1E5E6}"/>
              </a:ext>
            </a:extLst>
          </p:cNvPr>
          <p:cNvPicPr>
            <a:picLocks noChangeAspect="1"/>
          </p:cNvPicPr>
          <p:nvPr/>
        </p:nvPicPr>
        <p:blipFill rotWithShape="1">
          <a:blip r:embed="rId3">
            <a:alphaModFix amt="40000"/>
          </a:blip>
          <a:srcRect t="9543" b="13402"/>
          <a:stretch/>
        </p:blipFill>
        <p:spPr>
          <a:xfrm>
            <a:off x="20" y="10"/>
            <a:ext cx="12191980" cy="6857990"/>
          </a:xfrm>
          <a:prstGeom prst="rect">
            <a:avLst/>
          </a:prstGeom>
        </p:spPr>
      </p:pic>
      <p:sp>
        <p:nvSpPr>
          <p:cNvPr id="4" name="Title 3">
            <a:extLst>
              <a:ext uri="{FF2B5EF4-FFF2-40B4-BE49-F238E27FC236}">
                <a16:creationId xmlns:a16="http://schemas.microsoft.com/office/drawing/2014/main" id="{F468B3DB-A3C5-D068-527B-40E9D03BD0B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Modern software development concepts</a:t>
            </a:r>
          </a:p>
        </p:txBody>
      </p:sp>
    </p:spTree>
    <p:extLst>
      <p:ext uri="{BB962C8B-B14F-4D97-AF65-F5344CB8AC3E}">
        <p14:creationId xmlns:p14="http://schemas.microsoft.com/office/powerpoint/2010/main" val="5593029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coloured question marks">
            <a:extLst>
              <a:ext uri="{FF2B5EF4-FFF2-40B4-BE49-F238E27FC236}">
                <a16:creationId xmlns:a16="http://schemas.microsoft.com/office/drawing/2014/main" id="{F81ADD84-7288-727C-CA23-176D9E73FA89}"/>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FF30967-E701-3259-3001-7D2A866904F3}"/>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Why would we make an app?</a:t>
            </a:r>
          </a:p>
        </p:txBody>
      </p:sp>
    </p:spTree>
    <p:extLst>
      <p:ext uri="{BB962C8B-B14F-4D97-AF65-F5344CB8AC3E}">
        <p14:creationId xmlns:p14="http://schemas.microsoft.com/office/powerpoint/2010/main" val="3327628599"/>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88063-1214-61B8-6E65-B1EEDF5E23D3}"/>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dirty="0">
                <a:solidFill>
                  <a:schemeClr val="bg1"/>
                </a:solidFill>
              </a:rPr>
              <a:t>What is the problem?</a:t>
            </a:r>
          </a:p>
        </p:txBody>
      </p:sp>
      <p:sp>
        <p:nvSpPr>
          <p:cNvPr id="3" name="Content Placeholder 2">
            <a:extLst>
              <a:ext uri="{FF2B5EF4-FFF2-40B4-BE49-F238E27FC236}">
                <a16:creationId xmlns:a16="http://schemas.microsoft.com/office/drawing/2014/main" id="{FD9F15BD-5B63-AA09-6639-1B39A11F5879}"/>
              </a:ext>
            </a:extLst>
          </p:cNvPr>
          <p:cNvSpPr>
            <a:spLocks noGrp="1"/>
          </p:cNvSpPr>
          <p:nvPr>
            <p:ph idx="1"/>
          </p:nvPr>
        </p:nvSpPr>
        <p:spPr>
          <a:xfrm>
            <a:off x="643467" y="2638044"/>
            <a:ext cx="6242715" cy="3415622"/>
          </a:xfrm>
        </p:spPr>
        <p:txBody>
          <a:bodyPr>
            <a:normAutofit/>
          </a:bodyPr>
          <a:lstStyle/>
          <a:p>
            <a:r>
              <a:rPr lang="en-US">
                <a:solidFill>
                  <a:schemeClr val="bg1"/>
                </a:solidFill>
              </a:rPr>
              <a:t>What problems does this app solve?</a:t>
            </a:r>
          </a:p>
          <a:p>
            <a:r>
              <a:rPr lang="en-US">
                <a:solidFill>
                  <a:schemeClr val="bg1"/>
                </a:solidFill>
              </a:rPr>
              <a:t>How does it solve these problems?</a:t>
            </a:r>
          </a:p>
        </p:txBody>
      </p:sp>
      <p:pic>
        <p:nvPicPr>
          <p:cNvPr id="7" name="Graphic 6" descr="Irritant">
            <a:extLst>
              <a:ext uri="{FF2B5EF4-FFF2-40B4-BE49-F238E27FC236}">
                <a16:creationId xmlns:a16="http://schemas.microsoft.com/office/drawing/2014/main" id="{1CDCA1AF-D173-308B-2184-B43FCAC866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70" y="1614253"/>
            <a:ext cx="3428662" cy="3428662"/>
          </a:xfrm>
          <a:prstGeom prst="rect">
            <a:avLst/>
          </a:prstGeom>
        </p:spPr>
      </p:pic>
    </p:spTree>
    <p:extLst>
      <p:ext uri="{BB962C8B-B14F-4D97-AF65-F5344CB8AC3E}">
        <p14:creationId xmlns:p14="http://schemas.microsoft.com/office/powerpoint/2010/main" val="4008374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5" descr="Person watching empty phone">
            <a:extLst>
              <a:ext uri="{FF2B5EF4-FFF2-40B4-BE49-F238E27FC236}">
                <a16:creationId xmlns:a16="http://schemas.microsoft.com/office/drawing/2014/main" id="{F5605FBC-E9EF-4F30-87C3-1810F9426F91}"/>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AE431370-98F0-2FAB-62E4-60870AC119A4}"/>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How do we build a quality app?</a:t>
            </a:r>
          </a:p>
        </p:txBody>
      </p:sp>
    </p:spTree>
    <p:extLst>
      <p:ext uri="{BB962C8B-B14F-4D97-AF65-F5344CB8AC3E}">
        <p14:creationId xmlns:p14="http://schemas.microsoft.com/office/powerpoint/2010/main" val="3977924121"/>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ircular jigsaw puzzle">
            <a:extLst>
              <a:ext uri="{FF2B5EF4-FFF2-40B4-BE49-F238E27FC236}">
                <a16:creationId xmlns:a16="http://schemas.microsoft.com/office/drawing/2014/main" id="{925780FA-7DC6-3986-6BCA-00DA011822A6}"/>
              </a:ext>
            </a:extLst>
          </p:cNvPr>
          <p:cNvPicPr>
            <a:picLocks noChangeAspect="1"/>
          </p:cNvPicPr>
          <p:nvPr/>
        </p:nvPicPr>
        <p:blipFill rotWithShape="1">
          <a:blip r:embed="rId3">
            <a:alphaModFix amt="40000"/>
          </a:blip>
          <a:srcRect t="979" b="147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139B556-662E-660E-3141-EF127F9DBED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syntheszing a solution</a:t>
            </a:r>
          </a:p>
        </p:txBody>
      </p:sp>
    </p:spTree>
    <p:extLst>
      <p:ext uri="{BB962C8B-B14F-4D97-AF65-F5344CB8AC3E}">
        <p14:creationId xmlns:p14="http://schemas.microsoft.com/office/powerpoint/2010/main" val="71378122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BFEE-B282-6CB8-549C-9777D06AC09A}"/>
              </a:ext>
            </a:extLst>
          </p:cNvPr>
          <p:cNvSpPr>
            <a:spLocks noGrp="1"/>
          </p:cNvSpPr>
          <p:nvPr>
            <p:ph type="title"/>
          </p:nvPr>
        </p:nvSpPr>
        <p:spPr/>
        <p:txBody>
          <a:bodyPr/>
          <a:lstStyle/>
          <a:p>
            <a:r>
              <a:rPr lang="en-US" dirty="0"/>
              <a:t>Programming Core Concepts</a:t>
            </a:r>
          </a:p>
        </p:txBody>
      </p:sp>
      <p:sp>
        <p:nvSpPr>
          <p:cNvPr id="3" name="Content Placeholder 2">
            <a:extLst>
              <a:ext uri="{FF2B5EF4-FFF2-40B4-BE49-F238E27FC236}">
                <a16:creationId xmlns:a16="http://schemas.microsoft.com/office/drawing/2014/main" id="{9B71299D-05E2-A097-8141-ECB903D88DD0}"/>
              </a:ext>
            </a:extLst>
          </p:cNvPr>
          <p:cNvSpPr>
            <a:spLocks noGrp="1"/>
          </p:cNvSpPr>
          <p:nvPr>
            <p:ph idx="1"/>
          </p:nvPr>
        </p:nvSpPr>
        <p:spPr/>
        <p:txBody>
          <a:bodyPr/>
          <a:lstStyle/>
          <a:p>
            <a:r>
              <a:rPr lang="en-US" dirty="0"/>
              <a:t>Source code</a:t>
            </a:r>
          </a:p>
          <a:p>
            <a:pPr lvl="1"/>
            <a:r>
              <a:rPr lang="en-US" dirty="0"/>
              <a:t>We develop the program’s source code</a:t>
            </a:r>
          </a:p>
          <a:p>
            <a:r>
              <a:rPr lang="en-US" dirty="0"/>
              <a:t>Program execution</a:t>
            </a:r>
          </a:p>
          <a:p>
            <a:pPr lvl="1"/>
            <a:r>
              <a:rPr lang="en-US" dirty="0"/>
              <a:t>The program’s operation is transferred to memory and runs</a:t>
            </a:r>
          </a:p>
          <a:p>
            <a:r>
              <a:rPr lang="en-US" dirty="0"/>
              <a:t>Routines</a:t>
            </a:r>
          </a:p>
          <a:p>
            <a:pPr lvl="1"/>
            <a:r>
              <a:rPr lang="en-US" dirty="0"/>
              <a:t>Processes that a program will execute</a:t>
            </a:r>
          </a:p>
          <a:p>
            <a:r>
              <a:rPr lang="en-US" dirty="0"/>
              <a:t>Compiling</a:t>
            </a:r>
          </a:p>
          <a:p>
            <a:pPr lvl="1"/>
            <a:r>
              <a:rPr lang="en-US" dirty="0"/>
              <a:t>Building an executable binary </a:t>
            </a:r>
          </a:p>
        </p:txBody>
      </p:sp>
    </p:spTree>
    <p:extLst>
      <p:ext uri="{BB962C8B-B14F-4D97-AF65-F5344CB8AC3E}">
        <p14:creationId xmlns:p14="http://schemas.microsoft.com/office/powerpoint/2010/main" val="262402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7A7D4-950B-77CC-189E-E03F64490DB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dirty="0"/>
              <a:t>Programming with teams</a:t>
            </a:r>
          </a:p>
        </p:txBody>
      </p:sp>
      <p:pic>
        <p:nvPicPr>
          <p:cNvPr id="4" name="Picture 3">
            <a:extLst>
              <a:ext uri="{FF2B5EF4-FFF2-40B4-BE49-F238E27FC236}">
                <a16:creationId xmlns:a16="http://schemas.microsoft.com/office/drawing/2014/main" id="{92487C5F-7173-9AF7-C99B-86DC65CA2CCF}"/>
              </a:ext>
            </a:extLst>
          </p:cNvPr>
          <p:cNvPicPr>
            <a:picLocks noChangeAspect="1"/>
          </p:cNvPicPr>
          <p:nvPr/>
        </p:nvPicPr>
        <p:blipFill rotWithShape="1">
          <a:blip r:embed="rId2"/>
          <a:srcRect l="1423" r="9688"/>
          <a:stretch/>
        </p:blipFill>
        <p:spPr>
          <a:xfrm>
            <a:off x="6096000" y="10"/>
            <a:ext cx="6095999" cy="6857990"/>
          </a:xfrm>
          <a:prstGeom prst="rect">
            <a:avLst/>
          </a:prstGeom>
        </p:spPr>
      </p:pic>
    </p:spTree>
    <p:extLst>
      <p:ext uri="{BB962C8B-B14F-4D97-AF65-F5344CB8AC3E}">
        <p14:creationId xmlns:p14="http://schemas.microsoft.com/office/powerpoint/2010/main" val="2801129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4" descr="Colourful carved figures of humans">
            <a:extLst>
              <a:ext uri="{FF2B5EF4-FFF2-40B4-BE49-F238E27FC236}">
                <a16:creationId xmlns:a16="http://schemas.microsoft.com/office/drawing/2014/main" id="{928975F7-1459-1010-9EE0-F05A52A2DE2E}"/>
              </a:ext>
            </a:extLst>
          </p:cNvPr>
          <p:cNvPicPr>
            <a:picLocks noChangeAspect="1"/>
          </p:cNvPicPr>
          <p:nvPr/>
        </p:nvPicPr>
        <p:blipFill rotWithShape="1">
          <a:blip r:embed="rId3"/>
          <a:srcRect t="21053"/>
          <a:stretch/>
        </p:blipFill>
        <p:spPr>
          <a:xfrm>
            <a:off x="20" y="10"/>
            <a:ext cx="12191980" cy="6857990"/>
          </a:xfrm>
          <a:prstGeom prst="rect">
            <a:avLst/>
          </a:prstGeom>
        </p:spPr>
      </p:pic>
      <p:sp>
        <p:nvSpPr>
          <p:cNvPr id="2" name="Title 1">
            <a:extLst>
              <a:ext uri="{FF2B5EF4-FFF2-40B4-BE49-F238E27FC236}">
                <a16:creationId xmlns:a16="http://schemas.microsoft.com/office/drawing/2014/main" id="{A9890490-AABE-D103-8DEC-2FC06717C5AC}"/>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Leaders &amp; managers</a:t>
            </a:r>
          </a:p>
        </p:txBody>
      </p:sp>
      <p:sp>
        <p:nvSpPr>
          <p:cNvPr id="12"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2958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BE5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8F06AD0C-F1CB-FAC4-184C-DC0A3AD3B6A0}"/>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000" dirty="0">
                <a:solidFill>
                  <a:schemeClr val="tx1"/>
                </a:solidFill>
              </a:rPr>
              <a:t>Generate requirements</a:t>
            </a:r>
          </a:p>
        </p:txBody>
      </p:sp>
      <p:pic>
        <p:nvPicPr>
          <p:cNvPr id="5" name="Picture 4">
            <a:extLst>
              <a:ext uri="{FF2B5EF4-FFF2-40B4-BE49-F238E27FC236}">
                <a16:creationId xmlns:a16="http://schemas.microsoft.com/office/drawing/2014/main" id="{A60F501D-D0CA-CE78-754C-29897C94FDF7}"/>
              </a:ext>
            </a:extLst>
          </p:cNvPr>
          <p:cNvPicPr>
            <a:picLocks noChangeAspect="1"/>
          </p:cNvPicPr>
          <p:nvPr/>
        </p:nvPicPr>
        <p:blipFill rotWithShape="1">
          <a:blip r:embed="rId3"/>
          <a:srcRect l="19778" r="20888" b="-1"/>
          <a:stretch/>
        </p:blipFill>
        <p:spPr>
          <a:xfrm>
            <a:off x="6096000" y="10"/>
            <a:ext cx="6095999" cy="6857990"/>
          </a:xfrm>
          <a:prstGeom prst="rect">
            <a:avLst/>
          </a:prstGeom>
        </p:spPr>
      </p:pic>
    </p:spTree>
    <p:extLst>
      <p:ext uri="{BB962C8B-B14F-4D97-AF65-F5344CB8AC3E}">
        <p14:creationId xmlns:p14="http://schemas.microsoft.com/office/powerpoint/2010/main" val="1313404414"/>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D3EB0-AA71-8566-E642-76F56CB1183B}"/>
              </a:ext>
            </a:extLst>
          </p:cNvPr>
          <p:cNvPicPr>
            <a:picLocks noChangeAspect="1"/>
          </p:cNvPicPr>
          <p:nvPr/>
        </p:nvPicPr>
        <p:blipFill rotWithShape="1">
          <a:blip r:embed="rId3">
            <a:alphaModFix amt="40000"/>
          </a:blip>
          <a:srcRect t="6559" b="9172"/>
          <a:stretch/>
        </p:blipFill>
        <p:spPr>
          <a:xfrm>
            <a:off x="20" y="10"/>
            <a:ext cx="12191980" cy="6857990"/>
          </a:xfrm>
          <a:prstGeom prst="rect">
            <a:avLst/>
          </a:prstGeom>
        </p:spPr>
      </p:pic>
      <p:sp>
        <p:nvSpPr>
          <p:cNvPr id="2" name="Title 1">
            <a:extLst>
              <a:ext uri="{FF2B5EF4-FFF2-40B4-BE49-F238E27FC236}">
                <a16:creationId xmlns:a16="http://schemas.microsoft.com/office/drawing/2014/main" id="{560561DD-33C0-C770-37AA-5E4004F032F4}"/>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Developers</a:t>
            </a:r>
          </a:p>
        </p:txBody>
      </p:sp>
    </p:spTree>
    <p:extLst>
      <p:ext uri="{BB962C8B-B14F-4D97-AF65-F5344CB8AC3E}">
        <p14:creationId xmlns:p14="http://schemas.microsoft.com/office/powerpoint/2010/main" val="707781002"/>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82417A-B7D6-3C1B-ADC6-2F456318B431}"/>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Developers work the code</a:t>
            </a:r>
          </a:p>
        </p:txBody>
      </p:sp>
      <p:pic>
        <p:nvPicPr>
          <p:cNvPr id="6" name="Graphic 5" descr="Computer">
            <a:extLst>
              <a:ext uri="{FF2B5EF4-FFF2-40B4-BE49-F238E27FC236}">
                <a16:creationId xmlns:a16="http://schemas.microsoft.com/office/drawing/2014/main" id="{F5B26F7F-29E8-AEBB-467A-C2F1A66BD5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1455605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3A6553-881F-6A7E-A8FB-44CB47F6D953}"/>
              </a:ext>
            </a:extLst>
          </p:cNvPr>
          <p:cNvPicPr>
            <a:picLocks noChangeAspect="1"/>
          </p:cNvPicPr>
          <p:nvPr/>
        </p:nvPicPr>
        <p:blipFill rotWithShape="1">
          <a:blip r:embed="rId2"/>
          <a:srcRect t="43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41B8626A-486D-2E1A-B55B-266DA8FC4F75}"/>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Engineers</a:t>
            </a:r>
          </a:p>
        </p:txBody>
      </p:sp>
    </p:spTree>
    <p:extLst>
      <p:ext uri="{BB962C8B-B14F-4D97-AF65-F5344CB8AC3E}">
        <p14:creationId xmlns:p14="http://schemas.microsoft.com/office/powerpoint/2010/main" val="34903561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2F548E-7B41-0F8E-B2AD-B777445AB9FC}"/>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Engineers Make Stuff Work</a:t>
            </a:r>
          </a:p>
        </p:txBody>
      </p:sp>
      <p:pic>
        <p:nvPicPr>
          <p:cNvPr id="6" name="Graphic 5" descr="Tools">
            <a:extLst>
              <a:ext uri="{FF2B5EF4-FFF2-40B4-BE49-F238E27FC236}">
                <a16:creationId xmlns:a16="http://schemas.microsoft.com/office/drawing/2014/main" id="{D08DE9D2-7F83-725E-7585-29ACB96981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1067724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4" descr="Close up of basketball court lines">
            <a:extLst>
              <a:ext uri="{FF2B5EF4-FFF2-40B4-BE49-F238E27FC236}">
                <a16:creationId xmlns:a16="http://schemas.microsoft.com/office/drawing/2014/main" id="{9F769F92-6B99-60A3-9B4B-3ED9C664A722}"/>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81B2BEB-99FF-D776-8912-63A780D3F1F7}"/>
              </a:ext>
            </a:extLst>
          </p:cNvPr>
          <p:cNvSpPr>
            <a:spLocks noGrp="1"/>
          </p:cNvSpPr>
          <p:nvPr>
            <p:ph type="title"/>
          </p:nvPr>
        </p:nvSpPr>
        <p:spPr>
          <a:xfrm>
            <a:off x="2231136" y="2958103"/>
            <a:ext cx="7729728" cy="941796"/>
          </a:xfrm>
          <a:solidFill>
            <a:srgbClr val="FFFFFF">
              <a:alpha val="80000"/>
            </a:srgbClr>
          </a:solidFill>
        </p:spPr>
        <p:txBody>
          <a:bodyPr vert="horz" lIns="182880" tIns="182880" rIns="182880" bIns="182880" rtlCol="0" anchor="ctr">
            <a:normAutofit/>
          </a:bodyPr>
          <a:lstStyle/>
          <a:p>
            <a:r>
              <a:rPr lang="en-US" kern="1200" cap="all" spc="200" baseline="0" dirty="0">
                <a:solidFill>
                  <a:srgbClr val="262626"/>
                </a:solidFill>
                <a:latin typeface="+mj-lt"/>
                <a:ea typeface="+mj-ea"/>
                <a:cs typeface="+mj-cs"/>
              </a:rPr>
              <a:t>Separation of duties</a:t>
            </a:r>
          </a:p>
        </p:txBody>
      </p:sp>
    </p:spTree>
    <p:extLst>
      <p:ext uri="{BB962C8B-B14F-4D97-AF65-F5344CB8AC3E}">
        <p14:creationId xmlns:p14="http://schemas.microsoft.com/office/powerpoint/2010/main" val="1081507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694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200" dirty="0">
                <a:solidFill>
                  <a:schemeClr val="tx1"/>
                </a:solidFill>
              </a:rPr>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426" r="7573" b="-2"/>
          <a:stretch/>
        </p:blipFill>
        <p:spPr>
          <a:xfrm>
            <a:off x="6096000" y="10"/>
            <a:ext cx="6095999" cy="6857990"/>
          </a:xfrm>
          <a:prstGeom prst="rect">
            <a:avLst/>
          </a:prstGeom>
        </p:spPr>
      </p:pic>
    </p:spTree>
    <p:extLst>
      <p:ext uri="{BB962C8B-B14F-4D97-AF65-F5344CB8AC3E}">
        <p14:creationId xmlns:p14="http://schemas.microsoft.com/office/powerpoint/2010/main" val="1659740523"/>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BB5561-954F-6C0D-69EB-FF94A9ECF484}"/>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US"/>
              <a:t>Testing</a:t>
            </a:r>
            <a:endParaRPr lang="en-US" dirty="0"/>
          </a:p>
        </p:txBody>
      </p:sp>
      <p:sp>
        <p:nvSpPr>
          <p:cNvPr id="3" name="Content Placeholder 2">
            <a:extLst>
              <a:ext uri="{FF2B5EF4-FFF2-40B4-BE49-F238E27FC236}">
                <a16:creationId xmlns:a16="http://schemas.microsoft.com/office/drawing/2014/main" id="{7D32F593-1D55-3467-CD95-4A583F3940FF}"/>
              </a:ext>
            </a:extLst>
          </p:cNvPr>
          <p:cNvSpPr>
            <a:spLocks noGrp="1"/>
          </p:cNvSpPr>
          <p:nvPr>
            <p:ph idx="1"/>
          </p:nvPr>
        </p:nvSpPr>
        <p:spPr>
          <a:xfrm>
            <a:off x="804672" y="2858703"/>
            <a:ext cx="4475892" cy="3042547"/>
          </a:xfrm>
        </p:spPr>
        <p:txBody>
          <a:bodyPr>
            <a:normAutofit lnSpcReduction="10000"/>
          </a:bodyPr>
          <a:lstStyle/>
          <a:p>
            <a:r>
              <a:rPr lang="en-US" dirty="0">
                <a:solidFill>
                  <a:srgbClr val="FFFFFF"/>
                </a:solidFill>
              </a:rPr>
              <a:t>Does the code work?</a:t>
            </a:r>
          </a:p>
          <a:p>
            <a:r>
              <a:rPr lang="en-US" dirty="0">
                <a:solidFill>
                  <a:srgbClr val="FFFFFF"/>
                </a:solidFill>
              </a:rPr>
              <a:t>Does the code work </a:t>
            </a:r>
            <a:r>
              <a:rPr lang="en-US" i="1" dirty="0">
                <a:solidFill>
                  <a:srgbClr val="FFFFFF"/>
                </a:solidFill>
              </a:rPr>
              <a:t>as expected</a:t>
            </a:r>
            <a:r>
              <a:rPr lang="en-US" dirty="0">
                <a:solidFill>
                  <a:srgbClr val="FFFFFF"/>
                </a:solidFill>
              </a:rPr>
              <a:t>?</a:t>
            </a:r>
          </a:p>
          <a:p>
            <a:r>
              <a:rPr lang="en-US" dirty="0">
                <a:solidFill>
                  <a:srgbClr val="FFFFFF"/>
                </a:solidFill>
              </a:rPr>
              <a:t>Does the code solve the problem we identified?</a:t>
            </a:r>
          </a:p>
          <a:p>
            <a:r>
              <a:rPr lang="en-US" dirty="0">
                <a:solidFill>
                  <a:srgbClr val="FFFFFF"/>
                </a:solidFill>
              </a:rPr>
              <a:t>What does the code work on?</a:t>
            </a:r>
          </a:p>
          <a:p>
            <a:pPr marL="228600" lvl="1" indent="0">
              <a:buNone/>
            </a:pPr>
            <a:r>
              <a:rPr lang="en-US" dirty="0">
                <a:solidFill>
                  <a:srgbClr val="FFFFFF"/>
                </a:solidFill>
              </a:rPr>
              <a:t>Does the code function with all of our supported systems?</a:t>
            </a:r>
          </a:p>
          <a:p>
            <a:pPr marL="228600" lvl="1" indent="0">
              <a:buNone/>
            </a:pPr>
            <a:r>
              <a:rPr lang="en-US" dirty="0">
                <a:solidFill>
                  <a:srgbClr val="FFFFFF"/>
                </a:solidFill>
              </a:rPr>
              <a:t>Do we even know what possible systems exist in the field?</a:t>
            </a:r>
          </a:p>
          <a:p>
            <a:endParaRPr lang="en-US" dirty="0">
              <a:solidFill>
                <a:srgbClr val="FFFFFF"/>
              </a:solidFill>
            </a:endParaRPr>
          </a:p>
        </p:txBody>
      </p:sp>
      <p:sp>
        <p:nvSpPr>
          <p:cNvPr id="12" name="Rectangle 11">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Error">
            <a:extLst>
              <a:ext uri="{FF2B5EF4-FFF2-40B4-BE49-F238E27FC236}">
                <a16:creationId xmlns:a16="http://schemas.microsoft.com/office/drawing/2014/main" id="{8718DB54-6D81-9017-6D49-A00521E227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2556632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or, building, ground, indoor&#10;&#10;Description automatically generated">
            <a:extLst>
              <a:ext uri="{FF2B5EF4-FFF2-40B4-BE49-F238E27FC236}">
                <a16:creationId xmlns:a16="http://schemas.microsoft.com/office/drawing/2014/main" id="{43A9E765-066A-BF06-E3B5-CE02F3A15A1C}"/>
              </a:ext>
            </a:extLst>
          </p:cNvPr>
          <p:cNvPicPr>
            <a:picLocks noChangeAspect="1"/>
          </p:cNvPicPr>
          <p:nvPr/>
        </p:nvPicPr>
        <p:blipFill>
          <a:blip r:embed="rId3"/>
          <a:stretch>
            <a:fillRect/>
          </a:stretch>
        </p:blipFill>
        <p:spPr>
          <a:xfrm>
            <a:off x="3048000" y="2200275"/>
            <a:ext cx="6096000" cy="2457450"/>
          </a:xfrm>
          <a:prstGeom prst="rect">
            <a:avLst/>
          </a:prstGeom>
        </p:spPr>
      </p:pic>
    </p:spTree>
    <p:extLst>
      <p:ext uri="{BB962C8B-B14F-4D97-AF65-F5344CB8AC3E}">
        <p14:creationId xmlns:p14="http://schemas.microsoft.com/office/powerpoint/2010/main" val="1075028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41BB-69CE-1A93-A314-23A1BF791975}"/>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dirty="0"/>
              <a:t>Our Code works! </a:t>
            </a:r>
          </a:p>
        </p:txBody>
      </p:sp>
      <p:sp>
        <p:nvSpPr>
          <p:cNvPr id="4" name="Text Placeholder 3">
            <a:extLst>
              <a:ext uri="{FF2B5EF4-FFF2-40B4-BE49-F238E27FC236}">
                <a16:creationId xmlns:a16="http://schemas.microsoft.com/office/drawing/2014/main" id="{40F7A129-4745-7567-C1C5-F76793D938F3}"/>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r>
              <a:rPr lang="en-US">
                <a:solidFill>
                  <a:schemeClr val="tx1">
                    <a:lumMod val="75000"/>
                    <a:lumOff val="25000"/>
                  </a:schemeClr>
                </a:solidFill>
              </a:rPr>
              <a:t>Now what?</a:t>
            </a:r>
          </a:p>
        </p:txBody>
      </p:sp>
      <p:pic>
        <p:nvPicPr>
          <p:cNvPr id="8" name="Picture 5">
            <a:extLst>
              <a:ext uri="{FF2B5EF4-FFF2-40B4-BE49-F238E27FC236}">
                <a16:creationId xmlns:a16="http://schemas.microsoft.com/office/drawing/2014/main" id="{B43E8905-A552-560B-8B9C-88B820ED4AB7}"/>
              </a:ext>
            </a:extLst>
          </p:cNvPr>
          <p:cNvPicPr>
            <a:picLocks noChangeAspect="1"/>
          </p:cNvPicPr>
          <p:nvPr/>
        </p:nvPicPr>
        <p:blipFill rotWithShape="1">
          <a:blip r:embed="rId3"/>
          <a:srcRect l="8270" r="26408"/>
          <a:stretch/>
        </p:blipFill>
        <p:spPr>
          <a:xfrm>
            <a:off x="20" y="10"/>
            <a:ext cx="4654277" cy="6857990"/>
          </a:xfrm>
          <a:prstGeom prst="rect">
            <a:avLst/>
          </a:prstGeom>
        </p:spPr>
      </p:pic>
    </p:spTree>
    <p:extLst>
      <p:ext uri="{BB962C8B-B14F-4D97-AF65-F5344CB8AC3E}">
        <p14:creationId xmlns:p14="http://schemas.microsoft.com/office/powerpoint/2010/main" val="2240806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9B4A-8B47-56C3-B28E-9A484E4A7EF0}"/>
              </a:ext>
            </a:extLst>
          </p:cNvPr>
          <p:cNvSpPr>
            <a:spLocks noGrp="1"/>
          </p:cNvSpPr>
          <p:nvPr>
            <p:ph type="title"/>
          </p:nvPr>
        </p:nvSpPr>
        <p:spPr/>
        <p:txBody>
          <a:bodyPr vert="horz" lIns="274320" tIns="182880" rIns="274320" bIns="182880" rtlCol="0" anchor="ctr" anchorCtr="1">
            <a:normAutofit/>
          </a:bodyPr>
          <a:lstStyle/>
          <a:p>
            <a:r>
              <a:rPr lang="en-US" sz="2400"/>
              <a:t>Code distribution</a:t>
            </a:r>
          </a:p>
        </p:txBody>
      </p:sp>
      <p:sp>
        <p:nvSpPr>
          <p:cNvPr id="7" name="Content Placeholder 6">
            <a:extLst>
              <a:ext uri="{FF2B5EF4-FFF2-40B4-BE49-F238E27FC236}">
                <a16:creationId xmlns:a16="http://schemas.microsoft.com/office/drawing/2014/main" id="{08E62260-6E7B-D6A9-72DB-64E4713A45ED}"/>
              </a:ext>
            </a:extLst>
          </p:cNvPr>
          <p:cNvSpPr>
            <a:spLocks noGrp="1"/>
          </p:cNvSpPr>
          <p:nvPr>
            <p:ph idx="1"/>
          </p:nvPr>
        </p:nvSpPr>
        <p:spPr/>
        <p:txBody>
          <a:bodyPr/>
          <a:lstStyle/>
          <a:p>
            <a:endParaRPr lang="en-US"/>
          </a:p>
        </p:txBody>
      </p:sp>
      <p:pic>
        <p:nvPicPr>
          <p:cNvPr id="6" name="Picture 5" descr="A picture containing text, outdoor&#10;&#10;Description automatically generated">
            <a:extLst>
              <a:ext uri="{FF2B5EF4-FFF2-40B4-BE49-F238E27FC236}">
                <a16:creationId xmlns:a16="http://schemas.microsoft.com/office/drawing/2014/main" id="{2F8CA17F-61A8-D941-FE3E-79F4BA7777E1}"/>
              </a:ext>
            </a:extLst>
          </p:cNvPr>
          <p:cNvPicPr>
            <a:picLocks noChangeAspect="1"/>
          </p:cNvPicPr>
          <p:nvPr/>
        </p:nvPicPr>
        <p:blipFill>
          <a:blip r:embed="rId2"/>
          <a:stretch>
            <a:fillRect/>
          </a:stretch>
        </p:blipFill>
        <p:spPr>
          <a:xfrm>
            <a:off x="1934398" y="2538100"/>
            <a:ext cx="8323204" cy="3743771"/>
          </a:xfrm>
          <a:prstGeom prst="rect">
            <a:avLst/>
          </a:prstGeom>
        </p:spPr>
      </p:pic>
    </p:spTree>
    <p:extLst>
      <p:ext uri="{BB962C8B-B14F-4D97-AF65-F5344CB8AC3E}">
        <p14:creationId xmlns:p14="http://schemas.microsoft.com/office/powerpoint/2010/main" val="849568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CBD8-AC58-4742-B20B-BBCB201D441A}"/>
              </a:ext>
            </a:extLst>
          </p:cNvPr>
          <p:cNvSpPr>
            <a:spLocks noGrp="1"/>
          </p:cNvSpPr>
          <p:nvPr>
            <p:ph type="title"/>
          </p:nvPr>
        </p:nvSpPr>
        <p:spPr/>
        <p:txBody>
          <a:bodyPr/>
          <a:lstStyle/>
          <a:p>
            <a:r>
              <a:rPr lang="en-US" dirty="0"/>
              <a:t>Problem discovery</a:t>
            </a:r>
          </a:p>
        </p:txBody>
      </p:sp>
      <p:pic>
        <p:nvPicPr>
          <p:cNvPr id="4" name="Picture 3" descr="A picture containing text, sky, outdoor, sign&#10;&#10;Description automatically generated">
            <a:extLst>
              <a:ext uri="{FF2B5EF4-FFF2-40B4-BE49-F238E27FC236}">
                <a16:creationId xmlns:a16="http://schemas.microsoft.com/office/drawing/2014/main" id="{24E46F48-CEC1-DA1D-63F4-E187FE63EC83}"/>
              </a:ext>
            </a:extLst>
          </p:cNvPr>
          <p:cNvPicPr>
            <a:picLocks noChangeAspect="1"/>
          </p:cNvPicPr>
          <p:nvPr/>
        </p:nvPicPr>
        <p:blipFill>
          <a:blip r:embed="rId3"/>
          <a:stretch>
            <a:fillRect/>
          </a:stretch>
        </p:blipFill>
        <p:spPr>
          <a:xfrm>
            <a:off x="3054350" y="2249439"/>
            <a:ext cx="6083300" cy="4608561"/>
          </a:xfrm>
          <a:prstGeom prst="rect">
            <a:avLst/>
          </a:prstGeom>
        </p:spPr>
      </p:pic>
    </p:spTree>
    <p:extLst>
      <p:ext uri="{BB962C8B-B14F-4D97-AF65-F5344CB8AC3E}">
        <p14:creationId xmlns:p14="http://schemas.microsoft.com/office/powerpoint/2010/main" val="936153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224E-1824-D1AF-B3D1-1CFB4840F669}"/>
              </a:ext>
            </a:extLst>
          </p:cNvPr>
          <p:cNvSpPr>
            <a:spLocks noGrp="1"/>
          </p:cNvSpPr>
          <p:nvPr>
            <p:ph type="title"/>
          </p:nvPr>
        </p:nvSpPr>
        <p:spPr>
          <a:xfrm>
            <a:off x="2231136" y="964692"/>
            <a:ext cx="7729728" cy="1188720"/>
          </a:xfrm>
        </p:spPr>
        <p:txBody>
          <a:bodyPr>
            <a:normAutofit/>
          </a:bodyPr>
          <a:lstStyle/>
          <a:p>
            <a:r>
              <a:rPr lang="en-US" dirty="0"/>
              <a:t>Who are our users?</a:t>
            </a:r>
          </a:p>
        </p:txBody>
      </p:sp>
      <p:graphicFrame>
        <p:nvGraphicFramePr>
          <p:cNvPr id="5" name="Content Placeholder 2">
            <a:extLst>
              <a:ext uri="{FF2B5EF4-FFF2-40B4-BE49-F238E27FC236}">
                <a16:creationId xmlns:a16="http://schemas.microsoft.com/office/drawing/2014/main" id="{832A845B-69F1-06E4-F71A-7ED7FD8C0E1A}"/>
              </a:ext>
            </a:extLst>
          </p:cNvPr>
          <p:cNvGraphicFramePr>
            <a:graphicFrameLocks noGrp="1"/>
          </p:cNvGraphicFramePr>
          <p:nvPr>
            <p:ph idx="1"/>
            <p:extLst>
              <p:ext uri="{D42A27DB-BD31-4B8C-83A1-F6EECF244321}">
                <p14:modId xmlns:p14="http://schemas.microsoft.com/office/powerpoint/2010/main" val="1952147708"/>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15323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8D25C-9D22-2741-BAD5-36E8A1B6D765}"/>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sz="2600">
                <a:solidFill>
                  <a:schemeClr val="bg1"/>
                </a:solidFill>
              </a:rPr>
              <a:t>Supporting those customers</a:t>
            </a:r>
          </a:p>
        </p:txBody>
      </p:sp>
      <p:graphicFrame>
        <p:nvGraphicFramePr>
          <p:cNvPr id="11" name="Content Placeholder 2">
            <a:extLst>
              <a:ext uri="{FF2B5EF4-FFF2-40B4-BE49-F238E27FC236}">
                <a16:creationId xmlns:a16="http://schemas.microsoft.com/office/drawing/2014/main" id="{EEC470BA-4D7D-243F-A091-B49D96D03070}"/>
              </a:ext>
            </a:extLst>
          </p:cNvPr>
          <p:cNvGraphicFramePr>
            <a:graphicFrameLocks noGrp="1"/>
          </p:cNvGraphicFramePr>
          <p:nvPr>
            <p:ph idx="1"/>
            <p:extLst>
              <p:ext uri="{D42A27DB-BD31-4B8C-83A1-F6EECF244321}">
                <p14:modId xmlns:p14="http://schemas.microsoft.com/office/powerpoint/2010/main" val="134549301"/>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73219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echnological background">
            <a:extLst>
              <a:ext uri="{FF2B5EF4-FFF2-40B4-BE49-F238E27FC236}">
                <a16:creationId xmlns:a16="http://schemas.microsoft.com/office/drawing/2014/main" id="{D2880CF1-7F8F-6E6C-9424-3D58583655A9}"/>
              </a:ext>
            </a:extLst>
          </p:cNvPr>
          <p:cNvPicPr>
            <a:picLocks noChangeAspect="1"/>
          </p:cNvPicPr>
          <p:nvPr/>
        </p:nvPicPr>
        <p:blipFill rotWithShape="1">
          <a:blip r:embed="rId3"/>
          <a:srcRect t="7865" b="7865"/>
          <a:stretch/>
        </p:blipFill>
        <p:spPr>
          <a:xfrm>
            <a:off x="20" y="10"/>
            <a:ext cx="12191980" cy="6857990"/>
          </a:xfrm>
          <a:prstGeom prst="rect">
            <a:avLst/>
          </a:prstGeom>
        </p:spPr>
      </p:pic>
      <p:sp>
        <p:nvSpPr>
          <p:cNvPr id="2" name="Title 1">
            <a:extLst>
              <a:ext uri="{FF2B5EF4-FFF2-40B4-BE49-F238E27FC236}">
                <a16:creationId xmlns:a16="http://schemas.microsoft.com/office/drawing/2014/main" id="{AA4880EA-8BA7-EE87-451E-6408C2AA9E2F}"/>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Software Development Life Cycle</a:t>
            </a:r>
          </a:p>
        </p:txBody>
      </p:sp>
    </p:spTree>
    <p:extLst>
      <p:ext uri="{BB962C8B-B14F-4D97-AF65-F5344CB8AC3E}">
        <p14:creationId xmlns:p14="http://schemas.microsoft.com/office/powerpoint/2010/main" val="22133683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B3247-CD57-A68D-86CB-226AD9D932CC}"/>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100">
                <a:solidFill>
                  <a:srgbClr val="FFFFFF"/>
                </a:solidFill>
              </a:rPr>
              <a:t>What is the Software Development Life Cycle?</a:t>
            </a:r>
          </a:p>
        </p:txBody>
      </p:sp>
      <p:sp>
        <p:nvSpPr>
          <p:cNvPr id="3" name="Content Placeholder 2">
            <a:extLst>
              <a:ext uri="{FF2B5EF4-FFF2-40B4-BE49-F238E27FC236}">
                <a16:creationId xmlns:a16="http://schemas.microsoft.com/office/drawing/2014/main" id="{940F9860-AD79-8C22-AF4B-170D69ACC5C7}"/>
              </a:ext>
            </a:extLst>
          </p:cNvPr>
          <p:cNvSpPr>
            <a:spLocks noGrp="1"/>
          </p:cNvSpPr>
          <p:nvPr>
            <p:ph idx="1"/>
          </p:nvPr>
        </p:nvSpPr>
        <p:spPr>
          <a:xfrm>
            <a:off x="5591695" y="1402080"/>
            <a:ext cx="5320696" cy="4053840"/>
          </a:xfrm>
        </p:spPr>
        <p:txBody>
          <a:bodyPr anchor="ctr">
            <a:normAutofit/>
          </a:bodyPr>
          <a:lstStyle/>
          <a:p>
            <a:r>
              <a:rPr lang="en-US"/>
              <a:t>The SDLC helps us organize the process of building software</a:t>
            </a:r>
          </a:p>
          <a:p>
            <a:r>
              <a:rPr lang="en-US"/>
              <a:t>Includes steps for building, revising, and deploying software</a:t>
            </a:r>
          </a:p>
          <a:p>
            <a:r>
              <a:rPr lang="en-US"/>
              <a:t>Includes roles associated with each step along the building process</a:t>
            </a:r>
          </a:p>
        </p:txBody>
      </p:sp>
    </p:spTree>
    <p:extLst>
      <p:ext uri="{BB962C8B-B14F-4D97-AF65-F5344CB8AC3E}">
        <p14:creationId xmlns:p14="http://schemas.microsoft.com/office/powerpoint/2010/main" val="2158119916"/>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2C14-6662-C2B0-32BC-F22167F1A408}"/>
              </a:ext>
            </a:extLst>
          </p:cNvPr>
          <p:cNvSpPr>
            <a:spLocks noGrp="1"/>
          </p:cNvSpPr>
          <p:nvPr>
            <p:ph type="title"/>
          </p:nvPr>
        </p:nvSpPr>
        <p:spPr>
          <a:xfrm>
            <a:off x="5498590" y="988741"/>
            <a:ext cx="5888754" cy="4880518"/>
          </a:xfrm>
          <a:noFill/>
          <a:ln>
            <a:noFill/>
          </a:ln>
        </p:spPr>
        <p:txBody>
          <a:bodyPr vert="horz" wrap="square" lIns="274320" tIns="182880" rIns="274320" bIns="182880" rtlCol="0" anchor="ctr" anchorCtr="1">
            <a:normAutofit/>
          </a:bodyPr>
          <a:lstStyle/>
          <a:p>
            <a:pPr algn="l"/>
            <a:r>
              <a:rPr lang="en-US" sz="4800" kern="1200" cap="all" spc="200" baseline="0">
                <a:solidFill>
                  <a:schemeClr val="tx1"/>
                </a:solidFill>
                <a:latin typeface="+mj-lt"/>
                <a:ea typeface="+mj-ea"/>
                <a:cs typeface="+mj-cs"/>
              </a:rPr>
              <a:t>Why Do We Need An SDLC?</a:t>
            </a:r>
          </a:p>
        </p:txBody>
      </p:sp>
      <p:sp>
        <p:nvSpPr>
          <p:cNvPr id="4" name="Rectangle 6">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5" name="Rectangle 8">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0341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3984BEE-FE8D-EB37-FE61-BB680A777FD7}"/>
              </a:ext>
            </a:extLst>
          </p:cNvPr>
          <p:cNvPicPr>
            <a:picLocks noChangeAspect="1"/>
          </p:cNvPicPr>
          <p:nvPr/>
        </p:nvPicPr>
        <p:blipFill rotWithShape="1">
          <a:blip r:embed="rId3"/>
          <a:srcRect l="8206" r="5127" b="-1"/>
          <a:stretch/>
        </p:blipFill>
        <p:spPr>
          <a:xfrm>
            <a:off x="20" y="10"/>
            <a:ext cx="12191980" cy="6857990"/>
          </a:xfrm>
          <a:prstGeom prst="rect">
            <a:avLst/>
          </a:prstGeom>
        </p:spPr>
      </p:pic>
    </p:spTree>
    <p:extLst>
      <p:ext uri="{BB962C8B-B14F-4D97-AF65-F5344CB8AC3E}">
        <p14:creationId xmlns:p14="http://schemas.microsoft.com/office/powerpoint/2010/main" val="3028504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A885F-6B5F-1B16-FF37-B888E3C5C5A0}"/>
              </a:ext>
            </a:extLst>
          </p:cNvPr>
          <p:cNvPicPr>
            <a:picLocks noChangeAspect="1"/>
          </p:cNvPicPr>
          <p:nvPr/>
        </p:nvPicPr>
        <p:blipFill rotWithShape="1">
          <a:blip r:embed="rId2">
            <a:alphaModFix amt="35000"/>
          </a:blip>
          <a:srcRect t="16045"/>
          <a:stretch/>
        </p:blipFill>
        <p:spPr>
          <a:xfrm>
            <a:off x="20" y="10"/>
            <a:ext cx="12191980" cy="6857990"/>
          </a:xfrm>
          <a:prstGeom prst="rect">
            <a:avLst/>
          </a:prstGeom>
        </p:spPr>
      </p:pic>
      <p:sp>
        <p:nvSpPr>
          <p:cNvPr id="2" name="Title 1">
            <a:extLst>
              <a:ext uri="{FF2B5EF4-FFF2-40B4-BE49-F238E27FC236}">
                <a16:creationId xmlns:a16="http://schemas.microsoft.com/office/drawing/2014/main" id="{E2C7970B-831F-A12D-C70B-2BD076E328E3}"/>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More To Come on the SDLC Next Time!</a:t>
            </a:r>
          </a:p>
        </p:txBody>
      </p:sp>
    </p:spTree>
    <p:extLst>
      <p:ext uri="{BB962C8B-B14F-4D97-AF65-F5344CB8AC3E}">
        <p14:creationId xmlns:p14="http://schemas.microsoft.com/office/powerpoint/2010/main" val="1552710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Picture 3" descr="Artificial hands reaching out">
            <a:extLst>
              <a:ext uri="{FF2B5EF4-FFF2-40B4-BE49-F238E27FC236}">
                <a16:creationId xmlns:a16="http://schemas.microsoft.com/office/drawing/2014/main" id="{A36DAEF4-EF4A-C27F-3284-4E759BC5356C}"/>
              </a:ext>
            </a:extLst>
          </p:cNvPr>
          <p:cNvPicPr>
            <a:picLocks noChangeAspect="1"/>
          </p:cNvPicPr>
          <p:nvPr/>
        </p:nvPicPr>
        <p:blipFill rotWithShape="1">
          <a:blip r:embed="rId3"/>
          <a:srcRect t="9020"/>
          <a:stretch/>
        </p:blipFill>
        <p:spPr>
          <a:xfrm>
            <a:off x="20" y="10"/>
            <a:ext cx="12191980" cy="4242806"/>
          </a:xfrm>
          <a:prstGeom prst="rect">
            <a:avLst/>
          </a:prstGeom>
        </p:spPr>
      </p:pic>
      <p:sp>
        <p:nvSpPr>
          <p:cNvPr id="2" name="Title 1">
            <a:extLst>
              <a:ext uri="{FF2B5EF4-FFF2-40B4-BE49-F238E27FC236}">
                <a16:creationId xmlns:a16="http://schemas.microsoft.com/office/drawing/2014/main" id="{7BA65D50-21B2-383A-4CD7-1511012E5F10}"/>
              </a:ext>
            </a:extLst>
          </p:cNvPr>
          <p:cNvSpPr>
            <a:spLocks noGrp="1"/>
          </p:cNvSpPr>
          <p:nvPr>
            <p:ph type="title"/>
          </p:nvPr>
        </p:nvSpPr>
        <p:spPr>
          <a:xfrm>
            <a:off x="1600200" y="3419936"/>
            <a:ext cx="8991600" cy="1645759"/>
          </a:xfrm>
        </p:spPr>
        <p:txBody>
          <a:bodyPr vert="horz" lIns="274320" tIns="182880" rIns="274320" bIns="182880" rtlCol="0" anchor="ctr" anchorCtr="1">
            <a:normAutofit/>
          </a:bodyPr>
          <a:lstStyle/>
          <a:p>
            <a:r>
              <a:rPr lang="en-US" sz="3800"/>
              <a:t>Manual vs. automation</a:t>
            </a:r>
          </a:p>
        </p:txBody>
      </p:sp>
    </p:spTree>
    <p:extLst>
      <p:ext uri="{BB962C8B-B14F-4D97-AF65-F5344CB8AC3E}">
        <p14:creationId xmlns:p14="http://schemas.microsoft.com/office/powerpoint/2010/main" val="16259389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152C2-7593-CF54-A5EE-70E00ECEE027}"/>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Let’s Make A Github Account</a:t>
            </a:r>
          </a:p>
        </p:txBody>
      </p:sp>
      <p:sp>
        <p:nvSpPr>
          <p:cNvPr id="3" name="Content Placeholder 2">
            <a:extLst>
              <a:ext uri="{FF2B5EF4-FFF2-40B4-BE49-F238E27FC236}">
                <a16:creationId xmlns:a16="http://schemas.microsoft.com/office/drawing/2014/main" id="{6A4EF3ED-2B73-093F-2986-C07140DA20F3}"/>
              </a:ext>
            </a:extLst>
          </p:cNvPr>
          <p:cNvSpPr>
            <a:spLocks noGrp="1"/>
          </p:cNvSpPr>
          <p:nvPr>
            <p:ph idx="1"/>
          </p:nvPr>
        </p:nvSpPr>
        <p:spPr>
          <a:xfrm>
            <a:off x="5591695" y="1402080"/>
            <a:ext cx="5320696" cy="4053840"/>
          </a:xfrm>
        </p:spPr>
        <p:txBody>
          <a:bodyPr anchor="ctr">
            <a:normAutofit/>
          </a:bodyPr>
          <a:lstStyle/>
          <a:p>
            <a:r>
              <a:rPr lang="en-US" dirty="0">
                <a:hlinkClick r:id="rId2"/>
              </a:rPr>
              <a:t>https://github.com</a:t>
            </a:r>
            <a:endParaRPr lang="en-US" dirty="0"/>
          </a:p>
          <a:p>
            <a:pPr marL="36900" indent="0">
              <a:buNone/>
            </a:pPr>
            <a:endParaRPr lang="en-US" dirty="0"/>
          </a:p>
        </p:txBody>
      </p:sp>
    </p:spTree>
    <p:extLst>
      <p:ext uri="{BB962C8B-B14F-4D97-AF65-F5344CB8AC3E}">
        <p14:creationId xmlns:p14="http://schemas.microsoft.com/office/powerpoint/2010/main" val="10655894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89FAC872-27BF-8F60-741C-B90ED634000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09C9464-461B-37EE-98E5-B282562ED2B1}"/>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vert="horz" lIns="182880" tIns="182880" rIns="182880" bIns="182880" rtlCol="0" anchor="ctr">
            <a:normAutofit/>
          </a:bodyPr>
          <a:lstStyle/>
          <a:p>
            <a:r>
              <a:rPr lang="en-US" sz="2000" kern="1200" cap="all" spc="200" baseline="0">
                <a:solidFill>
                  <a:srgbClr val="FFFFFF"/>
                </a:solidFill>
                <a:latin typeface="+mj-lt"/>
                <a:ea typeface="+mj-ea"/>
                <a:cs typeface="+mj-cs"/>
              </a:rPr>
              <a:t>Questions?</a:t>
            </a:r>
          </a:p>
        </p:txBody>
      </p:sp>
      <p:sp>
        <p:nvSpPr>
          <p:cNvPr id="9" name="Flowchart: Document 8">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899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dirty="0"/>
              <a:t>Session review</a:t>
            </a:r>
          </a:p>
        </p:txBody>
      </p:sp>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srcRect l="22799" r="15105" b="2"/>
          <a:stretch/>
        </p:blipFill>
        <p:spPr>
          <a:xfrm>
            <a:off x="20" y="10"/>
            <a:ext cx="4654277" cy="6857990"/>
          </a:xfrm>
          <a:prstGeom prst="rect">
            <a:avLst/>
          </a:prstGeom>
        </p:spPr>
      </p:pic>
    </p:spTree>
    <p:extLst>
      <p:ext uri="{BB962C8B-B14F-4D97-AF65-F5344CB8AC3E}">
        <p14:creationId xmlns:p14="http://schemas.microsoft.com/office/powerpoint/2010/main" val="3300517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A67AC8C2-7CB1-4E9C-8AB7-47B632D43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D65E4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B298CEC4-AAEA-44CE-9159-E949362D4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apidsave.com_skillfully_cutting_this_watermelons_peel_off-r08t6s758a591" descr="A person in a mask and gloves cutting a watermelon&#10;&#10;Description automatically generated with medium confidence">
            <a:hlinkClick r:id="" action="ppaction://media"/>
            <a:extLst>
              <a:ext uri="{FF2B5EF4-FFF2-40B4-BE49-F238E27FC236}">
                <a16:creationId xmlns:a16="http://schemas.microsoft.com/office/drawing/2014/main" id="{4CF4BFD4-5EA3-24DF-1201-CDCC09332CE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8735" y="1288923"/>
            <a:ext cx="2314529" cy="4133088"/>
          </a:xfrm>
          <a:prstGeom prst="rect">
            <a:avLst/>
          </a:prstGeom>
        </p:spPr>
      </p:pic>
    </p:spTree>
    <p:extLst>
      <p:ext uri="{BB962C8B-B14F-4D97-AF65-F5344CB8AC3E}">
        <p14:creationId xmlns:p14="http://schemas.microsoft.com/office/powerpoint/2010/main" val="155455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green&#10;&#10;Description automatically generated">
            <a:extLst>
              <a:ext uri="{FF2B5EF4-FFF2-40B4-BE49-F238E27FC236}">
                <a16:creationId xmlns:a16="http://schemas.microsoft.com/office/drawing/2014/main" id="{0C39C174-8693-4C6E-AC30-1A6821539E78}"/>
              </a:ext>
            </a:extLst>
          </p:cNvPr>
          <p:cNvPicPr>
            <a:picLocks noChangeAspect="1"/>
          </p:cNvPicPr>
          <p:nvPr/>
        </p:nvPicPr>
        <p:blipFill>
          <a:blip r:embed="rId2"/>
          <a:stretch>
            <a:fillRect/>
          </a:stretch>
        </p:blipFill>
        <p:spPr>
          <a:xfrm>
            <a:off x="3981450" y="2238375"/>
            <a:ext cx="4229100" cy="2381250"/>
          </a:xfrm>
          <a:prstGeom prst="rect">
            <a:avLst/>
          </a:prstGeom>
        </p:spPr>
      </p:pic>
    </p:spTree>
    <p:extLst>
      <p:ext uri="{BB962C8B-B14F-4D97-AF65-F5344CB8AC3E}">
        <p14:creationId xmlns:p14="http://schemas.microsoft.com/office/powerpoint/2010/main" val="2514804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Computer script on a screen">
            <a:extLst>
              <a:ext uri="{FF2B5EF4-FFF2-40B4-BE49-F238E27FC236}">
                <a16:creationId xmlns:a16="http://schemas.microsoft.com/office/drawing/2014/main" id="{0AAED7A8-F079-DE63-E226-0E0967392264}"/>
              </a:ext>
            </a:extLst>
          </p:cNvPr>
          <p:cNvPicPr>
            <a:picLocks noChangeAspect="1"/>
          </p:cNvPicPr>
          <p:nvPr/>
        </p:nvPicPr>
        <p:blipFill rotWithShape="1">
          <a:blip r:embed="rId3"/>
          <a:srcRect t="5981" b="9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8E33A46A-1DA7-6A0F-128C-ED81E9BEE911}"/>
              </a:ext>
            </a:extLst>
          </p:cNvPr>
          <p:cNvSpPr>
            <a:spLocks noGrp="1"/>
          </p:cNvSpPr>
          <p:nvPr>
            <p:ph type="title"/>
          </p:nvPr>
        </p:nvSpPr>
        <p:spPr>
          <a:xfrm>
            <a:off x="1524000" y="2593388"/>
            <a:ext cx="9144000" cy="1671227"/>
          </a:xfrm>
          <a:solidFill>
            <a:schemeClr val="tx1">
              <a:alpha val="80000"/>
            </a:schemeClr>
          </a:solidFill>
          <a:ln w="279400" cap="sq" cmpd="thinThick">
            <a:solidFill>
              <a:schemeClr val="tx1">
                <a:alpha val="80000"/>
              </a:schemeClr>
            </a:solidFill>
            <a:miter lim="800000"/>
          </a:ln>
        </p:spPr>
        <p:txBody>
          <a:bodyPr anchor="ctr">
            <a:normAutofit/>
          </a:bodyPr>
          <a:lstStyle/>
          <a:p>
            <a:r>
              <a:rPr lang="en-US" sz="5400">
                <a:solidFill>
                  <a:schemeClr val="bg1"/>
                </a:solidFill>
              </a:rPr>
              <a:t>What is programming?</a:t>
            </a:r>
          </a:p>
        </p:txBody>
      </p:sp>
    </p:spTree>
    <p:extLst>
      <p:ext uri="{BB962C8B-B14F-4D97-AF65-F5344CB8AC3E}">
        <p14:creationId xmlns:p14="http://schemas.microsoft.com/office/powerpoint/2010/main" val="38457283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788</TotalTime>
  <Words>1294</Words>
  <Application>Microsoft Office PowerPoint</Application>
  <PresentationFormat>Widescreen</PresentationFormat>
  <Paragraphs>145</Paragraphs>
  <Slides>62</Slides>
  <Notes>29</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62</vt:i4>
      </vt:variant>
    </vt:vector>
  </HeadingPairs>
  <TitlesOfParts>
    <vt:vector size="66" baseType="lpstr">
      <vt:lpstr>Arial</vt:lpstr>
      <vt:lpstr>Calibri</vt:lpstr>
      <vt:lpstr>Gill Sans MT</vt:lpstr>
      <vt:lpstr>Parcel</vt:lpstr>
      <vt:lpstr>Introduction to Software Business Product management</vt:lpstr>
      <vt:lpstr>Day 1 recap</vt:lpstr>
      <vt:lpstr>Question or clarifications?</vt:lpstr>
      <vt:lpstr>Programming Core Concepts</vt:lpstr>
      <vt:lpstr>PowerPoint Presentation</vt:lpstr>
      <vt:lpstr>Manual vs. automation</vt:lpstr>
      <vt:lpstr>PowerPoint Presentation</vt:lpstr>
      <vt:lpstr>PowerPoint Presentation</vt:lpstr>
      <vt:lpstr>What is programming?</vt:lpstr>
      <vt:lpstr>What is programming?</vt:lpstr>
      <vt:lpstr>Organizing Program operations</vt:lpstr>
      <vt:lpstr>Process flowchart</vt:lpstr>
      <vt:lpstr>“Pseudo”code</vt:lpstr>
      <vt:lpstr>Pseudocode example</vt:lpstr>
      <vt:lpstr>Dependencies</vt:lpstr>
      <vt:lpstr>Python libraries as dependencies</vt:lpstr>
      <vt:lpstr>Libraries and you</vt:lpstr>
      <vt:lpstr>PowerPoint Presentation</vt:lpstr>
      <vt:lpstr>Software Bill Of Materials (SBOM)</vt:lpstr>
      <vt:lpstr>Program Facets</vt:lpstr>
      <vt:lpstr>Boolean</vt:lpstr>
      <vt:lpstr>PowerPoint Presentation</vt:lpstr>
      <vt:lpstr>Logical Operations</vt:lpstr>
      <vt:lpstr>PowerPoint Presentation</vt:lpstr>
      <vt:lpstr>10 minute break</vt:lpstr>
      <vt:lpstr>Variables</vt:lpstr>
      <vt:lpstr>PowerPoint Presentation</vt:lpstr>
      <vt:lpstr>PowerPoint Presentation</vt:lpstr>
      <vt:lpstr>Loops</vt:lpstr>
      <vt:lpstr>If/else loop</vt:lpstr>
      <vt:lpstr>For loop</vt:lpstr>
      <vt:lpstr>While loop</vt:lpstr>
      <vt:lpstr>Nested Loops</vt:lpstr>
      <vt:lpstr>Case statements</vt:lpstr>
      <vt:lpstr>Modern software development concepts</vt:lpstr>
      <vt:lpstr>Why would we make an app?</vt:lpstr>
      <vt:lpstr>What is the problem?</vt:lpstr>
      <vt:lpstr>How do we build a quality app?</vt:lpstr>
      <vt:lpstr>syntheszing a solution</vt:lpstr>
      <vt:lpstr>Programming with teams</vt:lpstr>
      <vt:lpstr>Leaders &amp; managers</vt:lpstr>
      <vt:lpstr>Generate requirements</vt:lpstr>
      <vt:lpstr>Developers</vt:lpstr>
      <vt:lpstr>Developers work the code</vt:lpstr>
      <vt:lpstr>Engineers</vt:lpstr>
      <vt:lpstr>Engineers Make Stuff Work</vt:lpstr>
      <vt:lpstr>Separation of duties</vt:lpstr>
      <vt:lpstr>10 minute break</vt:lpstr>
      <vt:lpstr>Testing</vt:lpstr>
      <vt:lpstr>Our Code works! </vt:lpstr>
      <vt:lpstr>Code distribution</vt:lpstr>
      <vt:lpstr>Problem discovery</vt:lpstr>
      <vt:lpstr>Who are our users?</vt:lpstr>
      <vt:lpstr>Supporting those customers</vt:lpstr>
      <vt:lpstr>Software Development Life Cycle</vt:lpstr>
      <vt:lpstr>What is the Software Development Life Cycle?</vt:lpstr>
      <vt:lpstr>Why Do We Need An SDLC?</vt:lpstr>
      <vt:lpstr>PowerPoint Presentation</vt:lpstr>
      <vt:lpstr>More To Come on the SDLC Next Time!</vt:lpstr>
      <vt:lpstr>Let’s Make A Github Account</vt:lpstr>
      <vt:lpstr>Questions?</vt:lpstr>
      <vt:lpstr>Session 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2023-06-05T17:05:52Z</dcterms:modified>
</cp:coreProperties>
</file>